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notesSlides/notesSlide1.xml" ContentType="application/vnd.openxmlformats-officedocument.presentationml.notesSlide+xml"/>
  <Override PartName="/ppt/theme/themeOverride2.xml" ContentType="application/vnd.openxmlformats-officedocument.themeOverride+xml"/>
  <Override PartName="/ppt/notesSlides/notesSlide2.xml" ContentType="application/vnd.openxmlformats-officedocument.presentationml.notesSlide+xml"/>
  <Override PartName="/ppt/theme/themeOverride3.xml" ContentType="application/vnd.openxmlformats-officedocument.themeOverride+xml"/>
  <Override PartName="/ppt/notesSlides/notesSlide3.xml" ContentType="application/vnd.openxmlformats-officedocument.presentationml.notesSlide+xml"/>
  <Override PartName="/ppt/theme/themeOverride4.xml" ContentType="application/vnd.openxmlformats-officedocument.themeOverride+xml"/>
  <Override PartName="/ppt/notesSlides/notesSlide4.xml" ContentType="application/vnd.openxmlformats-officedocument.presentationml.notesSlide+xml"/>
  <Override PartName="/ppt/theme/themeOverride5.xml" ContentType="application/vnd.openxmlformats-officedocument.themeOverr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theme/themeOverride6.xml" ContentType="application/vnd.openxmlformats-officedocument.themeOverride+xml"/>
  <Override PartName="/ppt/notesSlides/notesSlide12.xml" ContentType="application/vnd.openxmlformats-officedocument.presentationml.notesSlide+xml"/>
  <Override PartName="/ppt/theme/themeOverride7.xml" ContentType="application/vnd.openxmlformats-officedocument.themeOverride+xml"/>
  <Override PartName="/ppt/notesSlides/notesSlide13.xml" ContentType="application/vnd.openxmlformats-officedocument.presentationml.notesSlide+xml"/>
  <Override PartName="/ppt/theme/themeOverride8.xml" ContentType="application/vnd.openxmlformats-officedocument.themeOverride+xml"/>
  <Override PartName="/ppt/tags/tag10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359" r:id="rId2"/>
    <p:sldId id="404" r:id="rId3"/>
    <p:sldId id="322" r:id="rId4"/>
    <p:sldId id="436" r:id="rId5"/>
    <p:sldId id="421" r:id="rId6"/>
    <p:sldId id="428" r:id="rId7"/>
    <p:sldId id="447" r:id="rId8"/>
    <p:sldId id="438" r:id="rId9"/>
    <p:sldId id="440" r:id="rId10"/>
    <p:sldId id="444" r:id="rId11"/>
    <p:sldId id="443" r:id="rId12"/>
    <p:sldId id="448" r:id="rId13"/>
    <p:sldId id="409" r:id="rId14"/>
    <p:sldId id="423" r:id="rId15"/>
    <p:sldId id="446" r:id="rId16"/>
    <p:sldId id="357" r:id="rId17"/>
  </p:sldIdLst>
  <p:sldSz cx="9144000" cy="5143500" type="screen16x9"/>
  <p:notesSz cx="6858000" cy="9144000"/>
  <p:custDataLst>
    <p:tags r:id="rId2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2880" userDrawn="1">
          <p15:clr>
            <a:srgbClr val="A4A3A4"/>
          </p15:clr>
        </p15:guide>
        <p15:guide id="3" orient="horz" pos="162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C754A"/>
    <a:srgbClr val="FFFFE0"/>
    <a:srgbClr val="F4B06C"/>
    <a:srgbClr val="D1C7AE"/>
    <a:srgbClr val="355852"/>
    <a:srgbClr val="5B795B"/>
    <a:srgbClr val="F8CDA0"/>
    <a:srgbClr val="6B8866"/>
    <a:srgbClr val="5AAD9E"/>
    <a:srgbClr val="F4EFE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>
        <p:scale>
          <a:sx n="100" d="100"/>
          <a:sy n="100" d="100"/>
        </p:scale>
        <p:origin x="1118" y="312"/>
      </p:cViewPr>
      <p:guideLst>
        <p:guide pos="2880"/>
        <p:guide orient="horz" pos="162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gs" Target="tags/tag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38443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9301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023162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4592775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075599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225417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47373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49718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93810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679780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61390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28367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2566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564344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051366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20741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831148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51212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7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2024/6/25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425ED2AA-80A0-4471-BD0E-DC9C097BD86C}"/>
              </a:ext>
            </a:extLst>
          </p:cNvPr>
          <p:cNvSpPr/>
          <p:nvPr userDrawn="1"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14E6D06B-98AF-4976-A016-60567E055890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23AE0969-B9EB-4BB4-AF06-7001CB5B6749}"/>
              </a:ext>
            </a:extLst>
          </p:cNvPr>
          <p:cNvSpPr/>
          <p:nvPr userDrawn="1"/>
        </p:nvSpPr>
        <p:spPr>
          <a:xfrm>
            <a:off x="179512" y="205979"/>
            <a:ext cx="8784976" cy="4731544"/>
          </a:xfrm>
          <a:prstGeom prst="rect">
            <a:avLst/>
          </a:prstGeom>
          <a:solidFill>
            <a:schemeClr val="bg1">
              <a:lumMod val="95000"/>
              <a:alpha val="9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0" r:id="rId1"/>
    <p:sldLayoutId id="2147483660" r:id="rId2"/>
    <p:sldLayoutId id="2147483661" r:id="rId3"/>
    <p:sldLayoutId id="2147483654" r:id="rId4"/>
    <p:sldLayoutId id="2147483655" r:id="rId5"/>
  </p:sldLayoutIdLst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2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image" Target="../media/image1.jpg"/><Relationship Id="rId2" Type="http://schemas.openxmlformats.org/officeDocument/2006/relationships/tags" Target="../tags/tag2.xml"/><Relationship Id="rId16" Type="http://schemas.openxmlformats.org/officeDocument/2006/relationships/image" Target="../media/image5.jpeg"/><Relationship Id="rId1" Type="http://schemas.openxmlformats.org/officeDocument/2006/relationships/themeOverride" Target="../theme/themeOverride1.xml"/><Relationship Id="rId6" Type="http://schemas.openxmlformats.org/officeDocument/2006/relationships/tags" Target="../tags/tag6.xml"/><Relationship Id="rId11" Type="http://schemas.openxmlformats.org/officeDocument/2006/relationships/notesSlide" Target="../notesSlides/notesSlide1.xml"/><Relationship Id="rId5" Type="http://schemas.openxmlformats.org/officeDocument/2006/relationships/tags" Target="../tags/tag5.xml"/><Relationship Id="rId15" Type="http://schemas.openxmlformats.org/officeDocument/2006/relationships/image" Target="../media/image4.png"/><Relationship Id="rId10" Type="http://schemas.openxmlformats.org/officeDocument/2006/relationships/slideLayout" Target="../slideLayouts/slideLayout5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6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www.figma.com/design/JtWvAKAUjmKrnM6hkBm8BX/Untitled?node-id=0-1&amp;t=qYKwyl3mnDE35tx1-0" TargetMode="Externa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4.png"/><Relationship Id="rId2" Type="http://schemas.openxmlformats.org/officeDocument/2006/relationships/tags" Target="../tags/tag10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6" Type="http://schemas.openxmlformats.org/officeDocument/2006/relationships/image" Target="../media/image8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7" Type="http://schemas.openxmlformats.org/officeDocument/2006/relationships/image" Target="../media/image9.jp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4" Type="http://schemas.openxmlformats.org/officeDocument/2006/relationships/image" Target="../media/image9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jp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2">
            <a:lum/>
          </a:blip>
          <a:srcRect/>
          <a:stretch>
            <a:fillRect t="-3000" b="-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A_图片 3">
            <a:extLst>
              <a:ext uri="{FF2B5EF4-FFF2-40B4-BE49-F238E27FC236}">
                <a16:creationId xmlns:a16="http://schemas.microsoft.com/office/drawing/2014/main" id="{20C86C7A-FCB4-491E-AD08-2E30B8856E46}"/>
              </a:ext>
            </a:extLst>
          </p:cNvPr>
          <p:cNvPicPr>
            <a:picLocks noChangeAspect="1"/>
          </p:cNvPicPr>
          <p:nvPr>
            <p:custDataLst>
              <p:tags r:id="rId2"/>
            </p:custDataLst>
          </p:nvPr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5" name="PA_矩形 4">
            <a:extLst>
              <a:ext uri="{FF2B5EF4-FFF2-40B4-BE49-F238E27FC236}">
                <a16:creationId xmlns:a16="http://schemas.microsoft.com/office/drawing/2014/main" id="{9D071FCF-DB3F-4995-98B5-955E23CB8D85}"/>
              </a:ext>
            </a:extLst>
          </p:cNvPr>
          <p:cNvSpPr/>
          <p:nvPr>
            <p:custDataLst>
              <p:tags r:id="rId3"/>
            </p:custDataLst>
          </p:nvPr>
        </p:nvSpPr>
        <p:spPr>
          <a:xfrm>
            <a:off x="1043608" y="1131590"/>
            <a:ext cx="6984776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1016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PA_矩形 10">
            <a:extLst>
              <a:ext uri="{FF2B5EF4-FFF2-40B4-BE49-F238E27FC236}">
                <a16:creationId xmlns:a16="http://schemas.microsoft.com/office/drawing/2014/main" id="{D174B371-7491-4624-98DC-7EEEF81BF166}"/>
              </a:ext>
            </a:extLst>
          </p:cNvPr>
          <p:cNvSpPr/>
          <p:nvPr>
            <p:custDataLst>
              <p:tags r:id="rId4"/>
            </p:custDataLst>
          </p:nvPr>
        </p:nvSpPr>
        <p:spPr>
          <a:xfrm>
            <a:off x="1318844" y="1290154"/>
            <a:ext cx="6588732" cy="2448272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PA_矩形 12">
            <a:extLst>
              <a:ext uri="{FF2B5EF4-FFF2-40B4-BE49-F238E27FC236}">
                <a16:creationId xmlns:a16="http://schemas.microsoft.com/office/drawing/2014/main" id="{FD5F05C2-7E85-46DF-A4B6-0CF2AB47CB40}"/>
              </a:ext>
            </a:extLst>
          </p:cNvPr>
          <p:cNvSpPr/>
          <p:nvPr>
            <p:custDataLst>
              <p:tags r:id="rId5"/>
            </p:custDataLst>
          </p:nvPr>
        </p:nvSpPr>
        <p:spPr>
          <a:xfrm>
            <a:off x="1475656" y="1958345"/>
            <a:ext cx="5283381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esthetic" pitchFamily="50" charset="0"/>
                <a:ea typeface="微软雅黑" panose="020B0503020204020204" pitchFamily="34" charset="-122"/>
                <a:sym typeface="微软雅黑" pitchFamily="34" charset="-122"/>
              </a:rPr>
              <a:t> Online Market</a:t>
            </a:r>
            <a:endParaRPr lang="zh-CN" altLang="en-US" sz="4000" spc="300" dirty="0">
              <a:solidFill>
                <a:schemeClr val="tx1">
                  <a:lumMod val="75000"/>
                  <a:lumOff val="25000"/>
                </a:schemeClr>
              </a:solidFill>
              <a:latin typeface="Aesthetic" pitchFamily="50" charset="0"/>
              <a:ea typeface="微软雅黑" panose="020B0503020204020204" pitchFamily="34" charset="-122"/>
              <a:sym typeface="微软雅黑" pitchFamily="34" charset="-122"/>
            </a:endParaRPr>
          </a:p>
        </p:txBody>
      </p:sp>
      <p:cxnSp>
        <p:nvCxnSpPr>
          <p:cNvPr id="10" name="PA_直接连接符 9">
            <a:extLst>
              <a:ext uri="{FF2B5EF4-FFF2-40B4-BE49-F238E27FC236}">
                <a16:creationId xmlns:a16="http://schemas.microsoft.com/office/drawing/2014/main" id="{7A08A7B1-8D54-4142-A2C8-DDDF380B9C4C}"/>
              </a:ext>
            </a:extLst>
          </p:cNvPr>
          <p:cNvCxnSpPr/>
          <p:nvPr>
            <p:custDataLst>
              <p:tags r:id="rId6"/>
            </p:custDataLst>
          </p:nvPr>
        </p:nvCxnSpPr>
        <p:spPr>
          <a:xfrm>
            <a:off x="1475656" y="2643758"/>
            <a:ext cx="44644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A_图片 14">
            <a:extLst>
              <a:ext uri="{FF2B5EF4-FFF2-40B4-BE49-F238E27FC236}">
                <a16:creationId xmlns:a16="http://schemas.microsoft.com/office/drawing/2014/main" id="{FB13FBCA-FC86-4D9C-B512-97762AF6B3B1}"/>
              </a:ext>
            </a:extLst>
          </p:cNvPr>
          <p:cNvPicPr>
            <a:picLocks noChangeAspect="1"/>
          </p:cNvPicPr>
          <p:nvPr>
            <p:custDataLst>
              <p:tags r:id="rId7"/>
            </p:custDataLst>
          </p:nvPr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039">
            <a:off x="6557509" y="803429"/>
            <a:ext cx="1381889" cy="1130636"/>
          </a:xfrm>
          <a:prstGeom prst="rect">
            <a:avLst/>
          </a:prstGeom>
          <a:effectLst>
            <a:outerShdw blurRad="50800" dist="63500" dir="2700000" algn="tl" rotWithShape="0">
              <a:prstClr val="black">
                <a:alpha val="44000"/>
              </a:prstClr>
            </a:outerShdw>
          </a:effectLst>
        </p:spPr>
      </p:pic>
      <p:pic>
        <p:nvPicPr>
          <p:cNvPr id="21" name="PA_图片 20">
            <a:extLst>
              <a:ext uri="{FF2B5EF4-FFF2-40B4-BE49-F238E27FC236}">
                <a16:creationId xmlns:a16="http://schemas.microsoft.com/office/drawing/2014/main" id="{B001BF34-B58C-41F1-8957-EDCD40AD6AF2}"/>
              </a:ext>
            </a:extLst>
          </p:cNvPr>
          <p:cNvPicPr>
            <a:picLocks noChangeAspect="1"/>
          </p:cNvPicPr>
          <p:nvPr>
            <p:custDataLst>
              <p:tags r:id="rId8"/>
            </p:custDataLst>
          </p:nvPr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92" y="2989063"/>
            <a:ext cx="1786907" cy="1332148"/>
          </a:xfrm>
          <a:prstGeom prst="rect">
            <a:avLst/>
          </a:prstGeom>
          <a:effectLst>
            <a:outerShdw blurRad="50800" dist="76200" dir="2700000" algn="tl" rotWithShape="0">
              <a:schemeClr val="tx1">
                <a:lumMod val="95000"/>
                <a:lumOff val="5000"/>
                <a:alpha val="54000"/>
              </a:schemeClr>
            </a:outerShdw>
          </a:effectLst>
        </p:spPr>
      </p:pic>
      <p:sp>
        <p:nvSpPr>
          <p:cNvPr id="2" name="PA_文本框 71">
            <a:extLst>
              <a:ext uri="{FF2B5EF4-FFF2-40B4-BE49-F238E27FC236}">
                <a16:creationId xmlns:a16="http://schemas.microsoft.com/office/drawing/2014/main" id="{094EA969-4008-1D32-E185-A86D7C937FCE}"/>
              </a:ext>
            </a:extLst>
          </p:cNvPr>
          <p:cNvSpPr txBox="1"/>
          <p:nvPr>
            <p:custDataLst>
              <p:tags r:id="rId9"/>
            </p:custDataLst>
          </p:nvPr>
        </p:nvSpPr>
        <p:spPr>
          <a:xfrm>
            <a:off x="1766467" y="2718157"/>
            <a:ext cx="46057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>
                <a:solidFill>
                  <a:srgbClr val="6C754A"/>
                </a:solidFill>
                <a:latin typeface="微软雅黑" pitchFamily="34" charset="-122"/>
                <a:ea typeface="微软雅黑" pitchFamily="34" charset="-122"/>
              </a:rPr>
              <a:t>SYSTEM ANALYSIS AND DESIGN</a:t>
            </a:r>
            <a:endParaRPr lang="zh-CN" altLang="en-US" sz="2000" dirty="0">
              <a:solidFill>
                <a:srgbClr val="6C754A"/>
              </a:solidFill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6" name="图片 5" descr="徽标&#10;&#10;描述已自动生成">
            <a:extLst>
              <a:ext uri="{FF2B5EF4-FFF2-40B4-BE49-F238E27FC236}">
                <a16:creationId xmlns:a16="http://schemas.microsoft.com/office/drawing/2014/main" id="{79830534-F407-D08C-156A-79CB8F2BF0C3}"/>
              </a:ext>
            </a:extLst>
          </p:cNvPr>
          <p:cNvPicPr>
            <a:picLocks noChangeAspect="1"/>
          </p:cNvPicPr>
          <p:nvPr/>
        </p:nvPicPr>
        <p:blipFill>
          <a:blip r:embed="rId16" cstate="print">
            <a:clrChange>
              <a:clrFrom>
                <a:srgbClr val="EFEBE0"/>
              </a:clrFrom>
              <a:clrTo>
                <a:srgbClr val="EFEBE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0963" y="1580451"/>
            <a:ext cx="2126613" cy="2126613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65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 advTm="0">
        <p:fade/>
      </p:transition>
    </mc:Choice>
    <mc:Fallback xmlns="">
      <p:transition spd="med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37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000"/>
                            </p:stCondLst>
                            <p:childTnLst>
                              <p:par>
                                <p:cTn id="29" presetID="3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900" decel="100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-.03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" accel="100000" fill="hold">
                                          <p:stCondLst>
                                            <p:cond delay="9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3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4000"/>
                            </p:stCondLst>
                            <p:childTnLst>
                              <p:par>
                                <p:cTn id="36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1" grpId="0" animBg="1"/>
      <p:bldP spid="13" grpId="0"/>
      <p:bldP spid="2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AE1CD130-FBD8-9F5B-04DE-3F444973241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8081" y="644498"/>
            <a:ext cx="3951978" cy="3372807"/>
          </a:xfrm>
          <a:prstGeom prst="rect">
            <a:avLst/>
          </a:prstGeom>
        </p:spPr>
      </p:pic>
      <p:sp>
        <p:nvSpPr>
          <p:cNvPr id="17" name="TextBox 98"/>
          <p:cNvSpPr txBox="1"/>
          <p:nvPr/>
        </p:nvSpPr>
        <p:spPr>
          <a:xfrm>
            <a:off x="4547029" y="1851670"/>
            <a:ext cx="2965808" cy="593651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Options for adding to cart 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15" name="TextBox 101"/>
          <p:cNvSpPr txBox="1"/>
          <p:nvPr/>
        </p:nvSpPr>
        <p:spPr>
          <a:xfrm>
            <a:off x="4499992" y="778300"/>
            <a:ext cx="3816424" cy="1058099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High-quality images, detailed descriptions </a:t>
            </a:r>
          </a:p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pricing information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13" name="TextBox 104"/>
          <p:cNvSpPr txBox="1"/>
          <p:nvPr/>
        </p:nvSpPr>
        <p:spPr>
          <a:xfrm>
            <a:off x="4549568" y="2460592"/>
            <a:ext cx="2965808" cy="737700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Related product recommendation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12" name="Oval 83"/>
          <p:cNvSpPr/>
          <p:nvPr/>
        </p:nvSpPr>
        <p:spPr bwMode="auto">
          <a:xfrm>
            <a:off x="4023187" y="2240055"/>
            <a:ext cx="138819" cy="138819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  <p:grpSp>
        <p:nvGrpSpPr>
          <p:cNvPr id="8" name="Group 88"/>
          <p:cNvGrpSpPr/>
          <p:nvPr/>
        </p:nvGrpSpPr>
        <p:grpSpPr>
          <a:xfrm>
            <a:off x="4092596" y="1487879"/>
            <a:ext cx="647234" cy="1609000"/>
            <a:chOff x="4873722" y="2924175"/>
            <a:chExt cx="2646587" cy="2145333"/>
          </a:xfrm>
        </p:grpSpPr>
        <p:cxnSp>
          <p:nvCxnSpPr>
            <p:cNvPr id="19" name="Straight Connector 89"/>
            <p:cNvCxnSpPr/>
            <p:nvPr/>
          </p:nvCxnSpPr>
          <p:spPr>
            <a:xfrm flipH="1">
              <a:off x="7234559" y="2924175"/>
              <a:ext cx="28575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90"/>
            <p:cNvCxnSpPr/>
            <p:nvPr/>
          </p:nvCxnSpPr>
          <p:spPr>
            <a:xfrm flipH="1">
              <a:off x="4873722" y="4031683"/>
              <a:ext cx="2595241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91"/>
            <p:cNvCxnSpPr/>
            <p:nvPr/>
          </p:nvCxnSpPr>
          <p:spPr>
            <a:xfrm flipH="1">
              <a:off x="7234559" y="5069508"/>
              <a:ext cx="28575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92"/>
            <p:cNvCxnSpPr/>
            <p:nvPr/>
          </p:nvCxnSpPr>
          <p:spPr>
            <a:xfrm>
              <a:off x="7234559" y="2924175"/>
              <a:ext cx="0" cy="214533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8617447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5E6414A8-EABE-03DC-87BF-5AEC54476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000" y="2085963"/>
            <a:ext cx="4194388" cy="222485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0AA0EDB4-7132-0B95-6239-A1EEA62535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0212" y="436660"/>
            <a:ext cx="2423537" cy="2616038"/>
          </a:xfrm>
          <a:prstGeom prst="rect">
            <a:avLst/>
          </a:prstGeom>
        </p:spPr>
      </p:pic>
      <p:sp>
        <p:nvSpPr>
          <p:cNvPr id="17" name="TextBox 98"/>
          <p:cNvSpPr txBox="1"/>
          <p:nvPr/>
        </p:nvSpPr>
        <p:spPr>
          <a:xfrm>
            <a:off x="1439337" y="3324327"/>
            <a:ext cx="2423538" cy="368834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Website introduction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01"/>
          <p:cNvSpPr txBox="1"/>
          <p:nvPr/>
        </p:nvSpPr>
        <p:spPr>
          <a:xfrm>
            <a:off x="3430299" y="868752"/>
            <a:ext cx="3816424" cy="591069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login interface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Oval 83"/>
          <p:cNvSpPr/>
          <p:nvPr/>
        </p:nvSpPr>
        <p:spPr bwMode="auto">
          <a:xfrm>
            <a:off x="4502590" y="3504747"/>
            <a:ext cx="138819" cy="138819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cxnSp>
        <p:nvCxnSpPr>
          <p:cNvPr id="20" name="Straight Connector 90"/>
          <p:cNvCxnSpPr/>
          <p:nvPr/>
        </p:nvCxnSpPr>
        <p:spPr>
          <a:xfrm flipH="1">
            <a:off x="3112962" y="1333529"/>
            <a:ext cx="63467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90">
            <a:extLst>
              <a:ext uri="{FF2B5EF4-FFF2-40B4-BE49-F238E27FC236}">
                <a16:creationId xmlns:a16="http://schemas.microsoft.com/office/drawing/2014/main" id="{12CCF422-969B-9B0B-107C-0A023E18B0C1}"/>
              </a:ext>
            </a:extLst>
          </p:cNvPr>
          <p:cNvCxnSpPr/>
          <p:nvPr/>
        </p:nvCxnSpPr>
        <p:spPr>
          <a:xfrm flipH="1">
            <a:off x="3851920" y="3574157"/>
            <a:ext cx="634674" cy="0"/>
          </a:xfrm>
          <a:prstGeom prst="line">
            <a:avLst/>
          </a:prstGeom>
          <a:ln w="254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Oval 83">
            <a:extLst>
              <a:ext uri="{FF2B5EF4-FFF2-40B4-BE49-F238E27FC236}">
                <a16:creationId xmlns:a16="http://schemas.microsoft.com/office/drawing/2014/main" id="{DCF5A41F-5DB0-AEFC-7F9B-DBC7753EEB90}"/>
              </a:ext>
            </a:extLst>
          </p:cNvPr>
          <p:cNvSpPr/>
          <p:nvPr/>
        </p:nvSpPr>
        <p:spPr bwMode="auto">
          <a:xfrm>
            <a:off x="3036634" y="1264119"/>
            <a:ext cx="138819" cy="138819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503549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2D343B62-0665-4A31-A05B-8B2839DFAD1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74007D18-FA13-452D-B0F9-72500E0E6B40}"/>
              </a:ext>
            </a:extLst>
          </p:cNvPr>
          <p:cNvSpPr/>
          <p:nvPr/>
        </p:nvSpPr>
        <p:spPr>
          <a:xfrm>
            <a:off x="1043608" y="1131590"/>
            <a:ext cx="6984776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0E763AF-C406-4F8E-B1CF-03731125F9D5}"/>
              </a:ext>
            </a:extLst>
          </p:cNvPr>
          <p:cNvSpPr/>
          <p:nvPr/>
        </p:nvSpPr>
        <p:spPr>
          <a:xfrm>
            <a:off x="1259632" y="1311610"/>
            <a:ext cx="6588732" cy="2448272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36BB4FEE-1C57-43E8-862C-3F0A32774CE1}"/>
              </a:ext>
            </a:extLst>
          </p:cNvPr>
          <p:cNvSpPr/>
          <p:nvPr/>
        </p:nvSpPr>
        <p:spPr>
          <a:xfrm>
            <a:off x="4496824" y="1511216"/>
            <a:ext cx="125267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6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esthetic" pitchFamily="50" charset="0"/>
                <a:ea typeface="微软雅黑" panose="020B0503020204020204" pitchFamily="34" charset="-122"/>
                <a:sym typeface="微软雅黑" pitchFamily="34" charset="-122"/>
              </a:rPr>
              <a:t>03</a:t>
            </a:r>
            <a:endParaRPr lang="zh-CN" altLang="en-US" sz="6600" spc="300" dirty="0">
              <a:solidFill>
                <a:schemeClr val="tx1">
                  <a:lumMod val="75000"/>
                  <a:lumOff val="25000"/>
                </a:schemeClr>
              </a:solidFill>
              <a:latin typeface="Aesthetic" pitchFamily="50" charset="0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2E6C495C-E186-4BE2-A1CB-447041F2F1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039">
            <a:off x="6557509" y="803429"/>
            <a:ext cx="1381889" cy="11306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C4C8D657-5D35-4A92-852B-95C08A782DD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92" y="2989063"/>
            <a:ext cx="1786907" cy="13321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8" name="矩形 57">
            <a:extLst>
              <a:ext uri="{FF2B5EF4-FFF2-40B4-BE49-F238E27FC236}">
                <a16:creationId xmlns:a16="http://schemas.microsoft.com/office/drawing/2014/main" id="{91B55D1B-852F-4453-936A-C5F3C9E028D7}"/>
              </a:ext>
            </a:extLst>
          </p:cNvPr>
          <p:cNvSpPr/>
          <p:nvPr/>
        </p:nvSpPr>
        <p:spPr>
          <a:xfrm>
            <a:off x="2338815" y="2556029"/>
            <a:ext cx="4394362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spc="300" dirty="0" smtClean="0">
                <a:solidFill>
                  <a:srgbClr val="6C75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Conclusion</a:t>
            </a:r>
            <a:endParaRPr lang="zh-CN" altLang="en-US" sz="3200" spc="300" dirty="0">
              <a:solidFill>
                <a:srgbClr val="6C754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3" name="图片 2" descr="徽标&#10;&#10;描述已自动生成">
            <a:extLst>
              <a:ext uri="{FF2B5EF4-FFF2-40B4-BE49-F238E27FC236}">
                <a16:creationId xmlns:a16="http://schemas.microsoft.com/office/drawing/2014/main" id="{A1EEB854-138B-3F3B-6608-2ABEF413CFE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EFEBE0"/>
              </a:clrFrom>
              <a:clrTo>
                <a:srgbClr val="EFEBE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5" t="32492" r="45363" b="31976"/>
          <a:stretch/>
        </p:blipFill>
        <p:spPr>
          <a:xfrm>
            <a:off x="3323782" y="1511921"/>
            <a:ext cx="1118784" cy="110729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806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4" grpId="0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Straight Connector 39"/>
          <p:cNvCxnSpPr>
            <a:cxnSpLocks/>
          </p:cNvCxnSpPr>
          <p:nvPr/>
        </p:nvCxnSpPr>
        <p:spPr bwMode="auto">
          <a:xfrm flipV="1">
            <a:off x="873183" y="2308316"/>
            <a:ext cx="725375" cy="375549"/>
          </a:xfrm>
          <a:prstGeom prst="line">
            <a:avLst/>
          </a:prstGeom>
          <a:solidFill>
            <a:schemeClr val="accent1"/>
          </a:solidFill>
          <a:ln w="15875" cap="rnd" cmpd="sng" algn="ctr">
            <a:solidFill>
              <a:schemeClr val="bg1">
                <a:lumMod val="75000"/>
              </a:schemeClr>
            </a:solidFill>
            <a:prstDash val="sysDot"/>
            <a:round/>
            <a:headEnd type="oval" w="sm" len="sm"/>
            <a:tailEnd type="oval" w="sm" len="sm"/>
          </a:ln>
          <a:effectLst/>
        </p:spPr>
      </p:cxnSp>
      <p:grpSp>
        <p:nvGrpSpPr>
          <p:cNvPr id="52" name="组合 51"/>
          <p:cNvGrpSpPr/>
          <p:nvPr/>
        </p:nvGrpSpPr>
        <p:grpSpPr>
          <a:xfrm>
            <a:off x="1619672" y="1779662"/>
            <a:ext cx="496124" cy="497429"/>
            <a:chOff x="3534449" y="1703395"/>
            <a:chExt cx="496124" cy="497429"/>
          </a:xfrm>
        </p:grpSpPr>
        <p:sp>
          <p:nvSpPr>
            <p:cNvPr id="8" name="Oval 43"/>
            <p:cNvSpPr>
              <a:spLocks noChangeAspect="1"/>
            </p:cNvSpPr>
            <p:nvPr/>
          </p:nvSpPr>
          <p:spPr bwMode="auto">
            <a:xfrm>
              <a:off x="3534449" y="1703395"/>
              <a:ext cx="496124" cy="497429"/>
            </a:xfrm>
            <a:prstGeom prst="ellipse">
              <a:avLst/>
            </a:prstGeom>
            <a:solidFill>
              <a:srgbClr val="5B795B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sz="15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9" name="Group 44"/>
            <p:cNvGrpSpPr>
              <a:grpSpLocks/>
            </p:cNvGrpSpPr>
            <p:nvPr/>
          </p:nvGrpSpPr>
          <p:grpSpPr bwMode="auto">
            <a:xfrm>
              <a:off x="3627544" y="1797138"/>
              <a:ext cx="309934" cy="309935"/>
              <a:chOff x="0" y="29"/>
              <a:chExt cx="576" cy="576"/>
            </a:xfrm>
            <a:solidFill>
              <a:schemeClr val="bg1"/>
            </a:solidFill>
            <a:effectLst/>
          </p:grpSpPr>
          <p:sp>
            <p:nvSpPr>
              <p:cNvPr id="32" name="Freeform: Shape 45"/>
              <p:cNvSpPr>
                <a:spLocks/>
              </p:cNvSpPr>
              <p:nvPr/>
            </p:nvSpPr>
            <p:spPr bwMode="auto">
              <a:xfrm>
                <a:off x="0" y="29"/>
                <a:ext cx="576" cy="576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w 21600"/>
                  <a:gd name="T39" fmla="*/ 0 h 21600"/>
                  <a:gd name="T40" fmla="*/ 0 w 21600"/>
                  <a:gd name="T41" fmla="*/ 0 h 21600"/>
                  <a:gd name="T42" fmla="*/ 0 w 21600"/>
                  <a:gd name="T43" fmla="*/ 0 h 21600"/>
                  <a:gd name="T44" fmla="*/ 0 w 21600"/>
                  <a:gd name="T45" fmla="*/ 0 h 21600"/>
                  <a:gd name="T46" fmla="*/ 0 w 21600"/>
                  <a:gd name="T47" fmla="*/ 0 h 21600"/>
                  <a:gd name="T48" fmla="*/ 0 w 21600"/>
                  <a:gd name="T49" fmla="*/ 0 h 21600"/>
                  <a:gd name="T50" fmla="*/ 0 w 21600"/>
                  <a:gd name="T51" fmla="*/ 0 h 21600"/>
                  <a:gd name="T52" fmla="*/ 0 w 21600"/>
                  <a:gd name="T53" fmla="*/ 0 h 21600"/>
                  <a:gd name="T54" fmla="*/ 0 w 21600"/>
                  <a:gd name="T55" fmla="*/ 0 h 21600"/>
                  <a:gd name="T56" fmla="*/ 0 w 21600"/>
                  <a:gd name="T57" fmla="*/ 0 h 21600"/>
                  <a:gd name="T58" fmla="*/ 0 w 21600"/>
                  <a:gd name="T59" fmla="*/ 0 h 21600"/>
                  <a:gd name="T60" fmla="*/ 0 w 21600"/>
                  <a:gd name="T61" fmla="*/ 0 h 21600"/>
                  <a:gd name="T62" fmla="*/ 0 w 21600"/>
                  <a:gd name="T63" fmla="*/ 0 h 21600"/>
                  <a:gd name="T64" fmla="*/ 0 w 21600"/>
                  <a:gd name="T65" fmla="*/ 0 h 21600"/>
                  <a:gd name="T66" fmla="*/ 0 w 21600"/>
                  <a:gd name="T67" fmla="*/ 0 h 21600"/>
                  <a:gd name="T68" fmla="*/ 0 w 21600"/>
                  <a:gd name="T69" fmla="*/ 0 h 21600"/>
                  <a:gd name="T70" fmla="*/ 0 w 21600"/>
                  <a:gd name="T71" fmla="*/ 0 h 21600"/>
                  <a:gd name="T72" fmla="*/ 0 w 21600"/>
                  <a:gd name="T73" fmla="*/ 0 h 21600"/>
                  <a:gd name="T74" fmla="*/ 0 w 21600"/>
                  <a:gd name="T75" fmla="*/ 0 h 21600"/>
                  <a:gd name="T76" fmla="*/ 0 w 21600"/>
                  <a:gd name="T77" fmla="*/ 0 h 21600"/>
                  <a:gd name="T78" fmla="*/ 0 w 21600"/>
                  <a:gd name="T79" fmla="*/ 0 h 21600"/>
                  <a:gd name="T80" fmla="*/ 0 w 21600"/>
                  <a:gd name="T81" fmla="*/ 0 h 21600"/>
                  <a:gd name="T82" fmla="*/ 0 w 21600"/>
                  <a:gd name="T83" fmla="*/ 0 h 21600"/>
                  <a:gd name="T84" fmla="*/ 0 w 21600"/>
                  <a:gd name="T85" fmla="*/ 0 h 21600"/>
                  <a:gd name="T86" fmla="*/ 0 w 21600"/>
                  <a:gd name="T87" fmla="*/ 0 h 21600"/>
                  <a:gd name="T88" fmla="*/ 0 w 21600"/>
                  <a:gd name="T89" fmla="*/ 0 h 21600"/>
                  <a:gd name="T90" fmla="*/ 0 w 21600"/>
                  <a:gd name="T91" fmla="*/ 0 h 21600"/>
                  <a:gd name="T92" fmla="*/ 0 w 21600"/>
                  <a:gd name="T93" fmla="*/ 0 h 21600"/>
                  <a:gd name="T94" fmla="*/ 0 w 21600"/>
                  <a:gd name="T95" fmla="*/ 0 h 21600"/>
                  <a:gd name="T96" fmla="*/ 0 w 21600"/>
                  <a:gd name="T97" fmla="*/ 0 h 21600"/>
                  <a:gd name="T98" fmla="*/ 0 w 21600"/>
                  <a:gd name="T99" fmla="*/ 0 h 21600"/>
                  <a:gd name="T100" fmla="*/ 0 w 21600"/>
                  <a:gd name="T101" fmla="*/ 0 h 21600"/>
                  <a:gd name="T102" fmla="*/ 0 w 21600"/>
                  <a:gd name="T103" fmla="*/ 0 h 21600"/>
                  <a:gd name="T104" fmla="*/ 0 w 21600"/>
                  <a:gd name="T105" fmla="*/ 0 h 21600"/>
                  <a:gd name="T106" fmla="*/ 0 w 21600"/>
                  <a:gd name="T107" fmla="*/ 0 h 21600"/>
                  <a:gd name="T108" fmla="*/ 0 w 21600"/>
                  <a:gd name="T109" fmla="*/ 0 h 21600"/>
                  <a:gd name="T110" fmla="*/ 0 w 21600"/>
                  <a:gd name="T111" fmla="*/ 0 h 21600"/>
                  <a:gd name="T112" fmla="*/ 0 w 21600"/>
                  <a:gd name="T113" fmla="*/ 0 h 21600"/>
                  <a:gd name="T114" fmla="*/ 0 w 21600"/>
                  <a:gd name="T115" fmla="*/ 0 h 21600"/>
                  <a:gd name="T116" fmla="*/ 0 w 21600"/>
                  <a:gd name="T117" fmla="*/ 0 h 21600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21600" h="21600">
                    <a:moveTo>
                      <a:pt x="10800" y="0"/>
                    </a:moveTo>
                    <a:cubicBezTo>
                      <a:pt x="4835" y="0"/>
                      <a:pt x="0" y="4835"/>
                      <a:pt x="0" y="10800"/>
                    </a:cubicBezTo>
                    <a:cubicBezTo>
                      <a:pt x="0" y="16765"/>
                      <a:pt x="4835" y="21600"/>
                      <a:pt x="10800" y="21600"/>
                    </a:cubicBezTo>
                    <a:cubicBezTo>
                      <a:pt x="16765" y="21600"/>
                      <a:pt x="21600" y="16765"/>
                      <a:pt x="21600" y="10800"/>
                    </a:cubicBezTo>
                    <a:cubicBezTo>
                      <a:pt x="21600" y="4835"/>
                      <a:pt x="16765" y="0"/>
                      <a:pt x="10800" y="0"/>
                    </a:cubicBezTo>
                    <a:close/>
                    <a:moveTo>
                      <a:pt x="17951" y="7646"/>
                    </a:moveTo>
                    <a:cubicBezTo>
                      <a:pt x="18069" y="7639"/>
                      <a:pt x="18121" y="7531"/>
                      <a:pt x="18225" y="7500"/>
                    </a:cubicBezTo>
                    <a:cubicBezTo>
                      <a:pt x="18420" y="7442"/>
                      <a:pt x="18352" y="7564"/>
                      <a:pt x="18447" y="7660"/>
                    </a:cubicBezTo>
                    <a:cubicBezTo>
                      <a:pt x="18529" y="7660"/>
                      <a:pt x="18346" y="7716"/>
                      <a:pt x="18334" y="7716"/>
                    </a:cubicBezTo>
                    <a:cubicBezTo>
                      <a:pt x="18252" y="7747"/>
                      <a:pt x="18257" y="7731"/>
                      <a:pt x="18192" y="7731"/>
                    </a:cubicBezTo>
                    <a:cubicBezTo>
                      <a:pt x="18166" y="7764"/>
                      <a:pt x="18232" y="7915"/>
                      <a:pt x="18248" y="7915"/>
                    </a:cubicBezTo>
                    <a:cubicBezTo>
                      <a:pt x="18307" y="8002"/>
                      <a:pt x="18338" y="7946"/>
                      <a:pt x="18332" y="8076"/>
                    </a:cubicBezTo>
                    <a:cubicBezTo>
                      <a:pt x="18326" y="8193"/>
                      <a:pt x="18422" y="8085"/>
                      <a:pt x="18461" y="8085"/>
                    </a:cubicBezTo>
                    <a:cubicBezTo>
                      <a:pt x="18461" y="8156"/>
                      <a:pt x="18566" y="8214"/>
                      <a:pt x="18574" y="8297"/>
                    </a:cubicBezTo>
                    <a:cubicBezTo>
                      <a:pt x="18528" y="8303"/>
                      <a:pt x="18423" y="8283"/>
                      <a:pt x="18404" y="8297"/>
                    </a:cubicBezTo>
                    <a:cubicBezTo>
                      <a:pt x="18411" y="8380"/>
                      <a:pt x="18461" y="8380"/>
                      <a:pt x="18461" y="8453"/>
                    </a:cubicBezTo>
                    <a:cubicBezTo>
                      <a:pt x="18549" y="8453"/>
                      <a:pt x="18392" y="8680"/>
                      <a:pt x="18546" y="8680"/>
                    </a:cubicBezTo>
                    <a:cubicBezTo>
                      <a:pt x="18510" y="8823"/>
                      <a:pt x="18267" y="8774"/>
                      <a:pt x="18234" y="8638"/>
                    </a:cubicBezTo>
                    <a:cubicBezTo>
                      <a:pt x="17995" y="8584"/>
                      <a:pt x="18122" y="8416"/>
                      <a:pt x="18114" y="8284"/>
                    </a:cubicBezTo>
                    <a:cubicBezTo>
                      <a:pt x="18104" y="8108"/>
                      <a:pt x="17951" y="8050"/>
                      <a:pt x="17951" y="7915"/>
                    </a:cubicBezTo>
                    <a:cubicBezTo>
                      <a:pt x="17826" y="7915"/>
                      <a:pt x="17951" y="7670"/>
                      <a:pt x="17951" y="7646"/>
                    </a:cubicBezTo>
                    <a:close/>
                    <a:moveTo>
                      <a:pt x="17869" y="15860"/>
                    </a:moveTo>
                    <a:cubicBezTo>
                      <a:pt x="17880" y="15711"/>
                      <a:pt x="17855" y="15455"/>
                      <a:pt x="17923" y="15455"/>
                    </a:cubicBezTo>
                    <a:cubicBezTo>
                      <a:pt x="17923" y="15341"/>
                      <a:pt x="17986" y="15185"/>
                      <a:pt x="17994" y="15044"/>
                    </a:cubicBezTo>
                    <a:cubicBezTo>
                      <a:pt x="18017" y="15044"/>
                      <a:pt x="18041" y="15044"/>
                      <a:pt x="18065" y="15044"/>
                    </a:cubicBezTo>
                    <a:cubicBezTo>
                      <a:pt x="18065" y="15015"/>
                      <a:pt x="18058" y="14913"/>
                      <a:pt x="18107" y="14888"/>
                    </a:cubicBezTo>
                    <a:cubicBezTo>
                      <a:pt x="18107" y="14812"/>
                      <a:pt x="18303" y="14778"/>
                      <a:pt x="18192" y="14676"/>
                    </a:cubicBezTo>
                    <a:cubicBezTo>
                      <a:pt x="18145" y="14660"/>
                      <a:pt x="18107" y="14451"/>
                      <a:pt x="18107" y="14378"/>
                    </a:cubicBezTo>
                    <a:cubicBezTo>
                      <a:pt x="18046" y="14439"/>
                      <a:pt x="18138" y="14619"/>
                      <a:pt x="17994" y="14619"/>
                    </a:cubicBezTo>
                    <a:cubicBezTo>
                      <a:pt x="17994" y="14447"/>
                      <a:pt x="17802" y="14718"/>
                      <a:pt x="17966" y="14718"/>
                    </a:cubicBezTo>
                    <a:cubicBezTo>
                      <a:pt x="17966" y="14874"/>
                      <a:pt x="17765" y="14803"/>
                      <a:pt x="17696" y="14761"/>
                    </a:cubicBezTo>
                    <a:cubicBezTo>
                      <a:pt x="17662" y="14847"/>
                      <a:pt x="17637" y="14882"/>
                      <a:pt x="17739" y="14903"/>
                    </a:cubicBezTo>
                    <a:cubicBezTo>
                      <a:pt x="17698" y="15025"/>
                      <a:pt x="17655" y="14946"/>
                      <a:pt x="17597" y="14903"/>
                    </a:cubicBezTo>
                    <a:cubicBezTo>
                      <a:pt x="17540" y="15073"/>
                      <a:pt x="17410" y="16061"/>
                      <a:pt x="17786" y="15978"/>
                    </a:cubicBezTo>
                    <a:cubicBezTo>
                      <a:pt x="16200" y="18114"/>
                      <a:pt x="13659" y="19500"/>
                      <a:pt x="10800" y="19500"/>
                    </a:cubicBezTo>
                    <a:cubicBezTo>
                      <a:pt x="6003" y="19500"/>
                      <a:pt x="2100" y="15597"/>
                      <a:pt x="2100" y="10800"/>
                    </a:cubicBezTo>
                    <a:cubicBezTo>
                      <a:pt x="2100" y="9473"/>
                      <a:pt x="2400" y="8214"/>
                      <a:pt x="2934" y="7088"/>
                    </a:cubicBezTo>
                    <a:cubicBezTo>
                      <a:pt x="2934" y="7089"/>
                      <a:pt x="2936" y="7091"/>
                      <a:pt x="2936" y="7093"/>
                    </a:cubicBezTo>
                    <a:cubicBezTo>
                      <a:pt x="3188" y="7294"/>
                      <a:pt x="3192" y="7631"/>
                      <a:pt x="3192" y="7901"/>
                    </a:cubicBezTo>
                    <a:cubicBezTo>
                      <a:pt x="3158" y="8054"/>
                      <a:pt x="3234" y="8236"/>
                      <a:pt x="3234" y="8383"/>
                    </a:cubicBezTo>
                    <a:cubicBezTo>
                      <a:pt x="3305" y="8418"/>
                      <a:pt x="3432" y="8638"/>
                      <a:pt x="3432" y="8709"/>
                    </a:cubicBezTo>
                    <a:cubicBezTo>
                      <a:pt x="3435" y="8709"/>
                      <a:pt x="3594" y="8932"/>
                      <a:pt x="3603" y="8949"/>
                    </a:cubicBezTo>
                    <a:cubicBezTo>
                      <a:pt x="3792" y="8949"/>
                      <a:pt x="3886" y="9032"/>
                      <a:pt x="3886" y="9205"/>
                    </a:cubicBezTo>
                    <a:cubicBezTo>
                      <a:pt x="3876" y="9205"/>
                      <a:pt x="4000" y="9469"/>
                      <a:pt x="4042" y="9502"/>
                    </a:cubicBezTo>
                    <a:cubicBezTo>
                      <a:pt x="4042" y="9577"/>
                      <a:pt x="4155" y="9849"/>
                      <a:pt x="4226" y="9885"/>
                    </a:cubicBezTo>
                    <a:cubicBezTo>
                      <a:pt x="4226" y="10115"/>
                      <a:pt x="4784" y="10484"/>
                      <a:pt x="4465" y="9943"/>
                    </a:cubicBezTo>
                    <a:cubicBezTo>
                      <a:pt x="4436" y="9894"/>
                      <a:pt x="4289" y="9616"/>
                      <a:pt x="4255" y="9616"/>
                    </a:cubicBezTo>
                    <a:cubicBezTo>
                      <a:pt x="4255" y="9525"/>
                      <a:pt x="4068" y="9420"/>
                      <a:pt x="4090" y="9342"/>
                    </a:cubicBezTo>
                    <a:cubicBezTo>
                      <a:pt x="4124" y="9221"/>
                      <a:pt x="4340" y="9498"/>
                      <a:pt x="4340" y="9559"/>
                    </a:cubicBezTo>
                    <a:cubicBezTo>
                      <a:pt x="4371" y="9559"/>
                      <a:pt x="4453" y="9741"/>
                      <a:pt x="4453" y="9758"/>
                    </a:cubicBezTo>
                    <a:cubicBezTo>
                      <a:pt x="4505" y="9758"/>
                      <a:pt x="4709" y="9909"/>
                      <a:pt x="4709" y="9999"/>
                    </a:cubicBezTo>
                    <a:cubicBezTo>
                      <a:pt x="4856" y="9999"/>
                      <a:pt x="4940" y="10367"/>
                      <a:pt x="4945" y="10471"/>
                    </a:cubicBezTo>
                    <a:cubicBezTo>
                      <a:pt x="4948" y="10558"/>
                      <a:pt x="4996" y="10792"/>
                      <a:pt x="5120" y="10792"/>
                    </a:cubicBezTo>
                    <a:cubicBezTo>
                      <a:pt x="5174" y="10900"/>
                      <a:pt x="5409" y="10861"/>
                      <a:pt x="5460" y="10962"/>
                    </a:cubicBezTo>
                    <a:cubicBezTo>
                      <a:pt x="5611" y="10962"/>
                      <a:pt x="5777" y="11075"/>
                      <a:pt x="5941" y="11075"/>
                    </a:cubicBezTo>
                    <a:cubicBezTo>
                      <a:pt x="6084" y="11075"/>
                      <a:pt x="6113" y="11246"/>
                      <a:pt x="6239" y="11246"/>
                    </a:cubicBezTo>
                    <a:cubicBezTo>
                      <a:pt x="6259" y="11285"/>
                      <a:pt x="6324" y="11271"/>
                      <a:pt x="6324" y="11302"/>
                    </a:cubicBezTo>
                    <a:cubicBezTo>
                      <a:pt x="6448" y="11302"/>
                      <a:pt x="6791" y="11496"/>
                      <a:pt x="6735" y="11642"/>
                    </a:cubicBezTo>
                    <a:cubicBezTo>
                      <a:pt x="6795" y="11672"/>
                      <a:pt x="6964" y="11843"/>
                      <a:pt x="6947" y="11926"/>
                    </a:cubicBezTo>
                    <a:cubicBezTo>
                      <a:pt x="6971" y="12095"/>
                      <a:pt x="7238" y="12086"/>
                      <a:pt x="7345" y="12138"/>
                    </a:cubicBezTo>
                    <a:cubicBezTo>
                      <a:pt x="7444" y="11839"/>
                      <a:pt x="7571" y="12122"/>
                      <a:pt x="7571" y="12266"/>
                    </a:cubicBezTo>
                    <a:cubicBezTo>
                      <a:pt x="7561" y="12313"/>
                      <a:pt x="7571" y="12512"/>
                      <a:pt x="7571" y="12606"/>
                    </a:cubicBezTo>
                    <a:cubicBezTo>
                      <a:pt x="7701" y="12606"/>
                      <a:pt x="7536" y="12818"/>
                      <a:pt x="7501" y="12677"/>
                    </a:cubicBezTo>
                    <a:cubicBezTo>
                      <a:pt x="7451" y="12698"/>
                      <a:pt x="7423" y="12736"/>
                      <a:pt x="7415" y="12790"/>
                    </a:cubicBezTo>
                    <a:cubicBezTo>
                      <a:pt x="7346" y="12790"/>
                      <a:pt x="7186" y="13220"/>
                      <a:pt x="7345" y="13272"/>
                    </a:cubicBezTo>
                    <a:cubicBezTo>
                      <a:pt x="7326" y="13439"/>
                      <a:pt x="7134" y="13582"/>
                      <a:pt x="7316" y="13683"/>
                    </a:cubicBezTo>
                    <a:cubicBezTo>
                      <a:pt x="7316" y="13672"/>
                      <a:pt x="7662" y="14179"/>
                      <a:pt x="7614" y="14179"/>
                    </a:cubicBezTo>
                    <a:cubicBezTo>
                      <a:pt x="7614" y="14259"/>
                      <a:pt x="7665" y="14355"/>
                      <a:pt x="7685" y="14420"/>
                    </a:cubicBezTo>
                    <a:cubicBezTo>
                      <a:pt x="7685" y="14567"/>
                      <a:pt x="7830" y="14902"/>
                      <a:pt x="8039" y="14902"/>
                    </a:cubicBezTo>
                    <a:cubicBezTo>
                      <a:pt x="8037" y="14898"/>
                      <a:pt x="8254" y="15129"/>
                      <a:pt x="8223" y="15129"/>
                    </a:cubicBezTo>
                    <a:cubicBezTo>
                      <a:pt x="8287" y="15511"/>
                      <a:pt x="8195" y="15751"/>
                      <a:pt x="8195" y="16163"/>
                    </a:cubicBezTo>
                    <a:cubicBezTo>
                      <a:pt x="8072" y="16163"/>
                      <a:pt x="8188" y="16989"/>
                      <a:pt x="8025" y="17071"/>
                    </a:cubicBezTo>
                    <a:cubicBezTo>
                      <a:pt x="7995" y="17203"/>
                      <a:pt x="7898" y="17312"/>
                      <a:pt x="7940" y="17396"/>
                    </a:cubicBezTo>
                    <a:cubicBezTo>
                      <a:pt x="7954" y="17531"/>
                      <a:pt x="7940" y="17666"/>
                      <a:pt x="7940" y="17779"/>
                    </a:cubicBezTo>
                    <a:cubicBezTo>
                      <a:pt x="7907" y="17779"/>
                      <a:pt x="7869" y="17962"/>
                      <a:pt x="7869" y="18006"/>
                    </a:cubicBezTo>
                    <a:cubicBezTo>
                      <a:pt x="7775" y="18006"/>
                      <a:pt x="7769" y="18709"/>
                      <a:pt x="7780" y="18957"/>
                    </a:cubicBezTo>
                    <a:cubicBezTo>
                      <a:pt x="8005" y="19041"/>
                      <a:pt x="8236" y="19114"/>
                      <a:pt x="8470" y="19179"/>
                    </a:cubicBezTo>
                    <a:cubicBezTo>
                      <a:pt x="8443" y="19138"/>
                      <a:pt x="8422" y="19094"/>
                      <a:pt x="8422" y="19040"/>
                    </a:cubicBezTo>
                    <a:cubicBezTo>
                      <a:pt x="8327" y="19040"/>
                      <a:pt x="8420" y="18785"/>
                      <a:pt x="8521" y="18785"/>
                    </a:cubicBezTo>
                    <a:cubicBezTo>
                      <a:pt x="8556" y="18663"/>
                      <a:pt x="8618" y="18661"/>
                      <a:pt x="8677" y="18572"/>
                    </a:cubicBezTo>
                    <a:cubicBezTo>
                      <a:pt x="8747" y="18572"/>
                      <a:pt x="8635" y="18459"/>
                      <a:pt x="8635" y="18530"/>
                    </a:cubicBezTo>
                    <a:cubicBezTo>
                      <a:pt x="8618" y="18530"/>
                      <a:pt x="8618" y="18575"/>
                      <a:pt x="8578" y="18586"/>
                    </a:cubicBezTo>
                    <a:cubicBezTo>
                      <a:pt x="8565" y="18552"/>
                      <a:pt x="8582" y="18516"/>
                      <a:pt x="8564" y="18516"/>
                    </a:cubicBezTo>
                    <a:cubicBezTo>
                      <a:pt x="8564" y="18436"/>
                      <a:pt x="8606" y="18359"/>
                      <a:pt x="8606" y="18275"/>
                    </a:cubicBezTo>
                    <a:cubicBezTo>
                      <a:pt x="8633" y="18275"/>
                      <a:pt x="8668" y="18173"/>
                      <a:pt x="8706" y="18147"/>
                    </a:cubicBezTo>
                    <a:cubicBezTo>
                      <a:pt x="8784" y="18056"/>
                      <a:pt x="8862" y="18045"/>
                      <a:pt x="8862" y="17920"/>
                    </a:cubicBezTo>
                    <a:cubicBezTo>
                      <a:pt x="8879" y="17920"/>
                      <a:pt x="8837" y="17779"/>
                      <a:pt x="8805" y="17779"/>
                    </a:cubicBezTo>
                    <a:cubicBezTo>
                      <a:pt x="8888" y="17707"/>
                      <a:pt x="8989" y="17837"/>
                      <a:pt x="8989" y="17693"/>
                    </a:cubicBezTo>
                    <a:cubicBezTo>
                      <a:pt x="9015" y="17693"/>
                      <a:pt x="9032" y="17605"/>
                      <a:pt x="9032" y="17580"/>
                    </a:cubicBezTo>
                    <a:cubicBezTo>
                      <a:pt x="9152" y="17500"/>
                      <a:pt x="9130" y="17481"/>
                      <a:pt x="9315" y="17481"/>
                    </a:cubicBezTo>
                    <a:cubicBezTo>
                      <a:pt x="9338" y="17435"/>
                      <a:pt x="9473" y="17380"/>
                      <a:pt x="9528" y="17382"/>
                    </a:cubicBezTo>
                    <a:cubicBezTo>
                      <a:pt x="9528" y="17362"/>
                      <a:pt x="9545" y="17169"/>
                      <a:pt x="9528" y="17169"/>
                    </a:cubicBezTo>
                    <a:cubicBezTo>
                      <a:pt x="9528" y="17065"/>
                      <a:pt x="9712" y="17054"/>
                      <a:pt x="9712" y="17013"/>
                    </a:cubicBezTo>
                    <a:cubicBezTo>
                      <a:pt x="9812" y="16942"/>
                      <a:pt x="9843" y="16857"/>
                      <a:pt x="9849" y="16740"/>
                    </a:cubicBezTo>
                    <a:cubicBezTo>
                      <a:pt x="9854" y="16645"/>
                      <a:pt x="9994" y="16531"/>
                      <a:pt x="10073" y="16531"/>
                    </a:cubicBezTo>
                    <a:cubicBezTo>
                      <a:pt x="10199" y="16531"/>
                      <a:pt x="10115" y="16475"/>
                      <a:pt x="10194" y="16475"/>
                    </a:cubicBezTo>
                    <a:cubicBezTo>
                      <a:pt x="10171" y="16407"/>
                      <a:pt x="10224" y="16412"/>
                      <a:pt x="10260" y="16368"/>
                    </a:cubicBezTo>
                    <a:cubicBezTo>
                      <a:pt x="10314" y="16301"/>
                      <a:pt x="10296" y="16065"/>
                      <a:pt x="10307" y="15964"/>
                    </a:cubicBezTo>
                    <a:cubicBezTo>
                      <a:pt x="10281" y="15964"/>
                      <a:pt x="10425" y="15828"/>
                      <a:pt x="10435" y="15808"/>
                    </a:cubicBezTo>
                    <a:cubicBezTo>
                      <a:pt x="10502" y="15808"/>
                      <a:pt x="10552" y="15752"/>
                      <a:pt x="10619" y="15752"/>
                    </a:cubicBezTo>
                    <a:cubicBezTo>
                      <a:pt x="10655" y="15681"/>
                      <a:pt x="10888" y="15575"/>
                      <a:pt x="10974" y="15511"/>
                    </a:cubicBezTo>
                    <a:cubicBezTo>
                      <a:pt x="11011" y="15360"/>
                      <a:pt x="11115" y="15330"/>
                      <a:pt x="11115" y="15170"/>
                    </a:cubicBezTo>
                    <a:cubicBezTo>
                      <a:pt x="11157" y="15170"/>
                      <a:pt x="11200" y="14858"/>
                      <a:pt x="11200" y="14802"/>
                    </a:cubicBezTo>
                    <a:cubicBezTo>
                      <a:pt x="11208" y="14802"/>
                      <a:pt x="11215" y="14518"/>
                      <a:pt x="11215" y="14490"/>
                    </a:cubicBezTo>
                    <a:cubicBezTo>
                      <a:pt x="11221" y="14490"/>
                      <a:pt x="11427" y="14261"/>
                      <a:pt x="11427" y="14234"/>
                    </a:cubicBezTo>
                    <a:cubicBezTo>
                      <a:pt x="11617" y="14093"/>
                      <a:pt x="11588" y="13676"/>
                      <a:pt x="11405" y="13514"/>
                    </a:cubicBezTo>
                    <a:cubicBezTo>
                      <a:pt x="11299" y="13420"/>
                      <a:pt x="11232" y="13367"/>
                      <a:pt x="11073" y="13313"/>
                    </a:cubicBezTo>
                    <a:cubicBezTo>
                      <a:pt x="11048" y="13388"/>
                      <a:pt x="10982" y="13340"/>
                      <a:pt x="10915" y="13339"/>
                    </a:cubicBezTo>
                    <a:cubicBezTo>
                      <a:pt x="10800" y="13335"/>
                      <a:pt x="10788" y="13413"/>
                      <a:pt x="10676" y="13413"/>
                    </a:cubicBezTo>
                    <a:cubicBezTo>
                      <a:pt x="10690" y="13345"/>
                      <a:pt x="10725" y="13144"/>
                      <a:pt x="10591" y="13130"/>
                    </a:cubicBezTo>
                    <a:cubicBezTo>
                      <a:pt x="10591" y="13265"/>
                      <a:pt x="10455" y="13200"/>
                      <a:pt x="10492" y="13115"/>
                    </a:cubicBezTo>
                    <a:cubicBezTo>
                      <a:pt x="10428" y="13115"/>
                      <a:pt x="10369" y="13016"/>
                      <a:pt x="10280" y="13002"/>
                    </a:cubicBezTo>
                    <a:cubicBezTo>
                      <a:pt x="10280" y="13147"/>
                      <a:pt x="10062" y="13030"/>
                      <a:pt x="10123" y="13030"/>
                    </a:cubicBezTo>
                    <a:cubicBezTo>
                      <a:pt x="10123" y="13012"/>
                      <a:pt x="10087" y="12817"/>
                      <a:pt x="10138" y="12817"/>
                    </a:cubicBezTo>
                    <a:cubicBezTo>
                      <a:pt x="10121" y="12734"/>
                      <a:pt x="10101" y="12590"/>
                      <a:pt x="10038" y="12548"/>
                    </a:cubicBezTo>
                    <a:cubicBezTo>
                      <a:pt x="9983" y="12431"/>
                      <a:pt x="10070" y="12473"/>
                      <a:pt x="9939" y="12364"/>
                    </a:cubicBezTo>
                    <a:cubicBezTo>
                      <a:pt x="9917" y="12318"/>
                      <a:pt x="9905" y="12353"/>
                      <a:pt x="9883" y="12308"/>
                    </a:cubicBezTo>
                    <a:cubicBezTo>
                      <a:pt x="9839" y="12308"/>
                      <a:pt x="9753" y="12192"/>
                      <a:pt x="9727" y="12293"/>
                    </a:cubicBezTo>
                    <a:cubicBezTo>
                      <a:pt x="9644" y="12287"/>
                      <a:pt x="9572" y="12248"/>
                      <a:pt x="9495" y="12224"/>
                    </a:cubicBezTo>
                    <a:cubicBezTo>
                      <a:pt x="9355" y="12182"/>
                      <a:pt x="9478" y="12169"/>
                      <a:pt x="9386" y="12123"/>
                    </a:cubicBezTo>
                    <a:cubicBezTo>
                      <a:pt x="9386" y="12082"/>
                      <a:pt x="9259" y="12071"/>
                      <a:pt x="9259" y="12010"/>
                    </a:cubicBezTo>
                    <a:cubicBezTo>
                      <a:pt x="9233" y="11942"/>
                      <a:pt x="9182" y="11935"/>
                      <a:pt x="9174" y="11911"/>
                    </a:cubicBezTo>
                    <a:cubicBezTo>
                      <a:pt x="9161" y="11914"/>
                      <a:pt x="9152" y="11909"/>
                      <a:pt x="9145" y="11897"/>
                    </a:cubicBezTo>
                    <a:cubicBezTo>
                      <a:pt x="9117" y="11898"/>
                      <a:pt x="9123" y="11842"/>
                      <a:pt x="9059" y="11842"/>
                    </a:cubicBezTo>
                    <a:cubicBezTo>
                      <a:pt x="9053" y="11822"/>
                      <a:pt x="8992" y="11772"/>
                      <a:pt x="8975" y="11783"/>
                    </a:cubicBezTo>
                    <a:cubicBezTo>
                      <a:pt x="8909" y="11829"/>
                      <a:pt x="8732" y="11807"/>
                      <a:pt x="8655" y="11802"/>
                    </a:cubicBezTo>
                    <a:cubicBezTo>
                      <a:pt x="8463" y="11788"/>
                      <a:pt x="8497" y="11569"/>
                      <a:pt x="8395" y="11556"/>
                    </a:cubicBezTo>
                    <a:cubicBezTo>
                      <a:pt x="8327" y="11603"/>
                      <a:pt x="8249" y="11646"/>
                      <a:pt x="8172" y="11647"/>
                    </a:cubicBezTo>
                    <a:cubicBezTo>
                      <a:pt x="8154" y="11620"/>
                      <a:pt x="8151" y="11627"/>
                      <a:pt x="8111" y="11603"/>
                    </a:cubicBezTo>
                    <a:cubicBezTo>
                      <a:pt x="8101" y="11603"/>
                      <a:pt x="8049" y="11633"/>
                      <a:pt x="8035" y="11643"/>
                    </a:cubicBezTo>
                    <a:cubicBezTo>
                      <a:pt x="7988" y="11672"/>
                      <a:pt x="7943" y="11762"/>
                      <a:pt x="7885" y="11730"/>
                    </a:cubicBezTo>
                    <a:cubicBezTo>
                      <a:pt x="7858" y="11700"/>
                      <a:pt x="7838" y="11708"/>
                      <a:pt x="7827" y="11755"/>
                    </a:cubicBezTo>
                    <a:cubicBezTo>
                      <a:pt x="7708" y="11755"/>
                      <a:pt x="7887" y="12038"/>
                      <a:pt x="7601" y="12038"/>
                    </a:cubicBezTo>
                    <a:cubicBezTo>
                      <a:pt x="7612" y="11938"/>
                      <a:pt x="7602" y="11840"/>
                      <a:pt x="7459" y="11840"/>
                    </a:cubicBezTo>
                    <a:cubicBezTo>
                      <a:pt x="7459" y="11962"/>
                      <a:pt x="7255" y="11938"/>
                      <a:pt x="7161" y="11925"/>
                    </a:cubicBezTo>
                    <a:cubicBezTo>
                      <a:pt x="7185" y="11831"/>
                      <a:pt x="7139" y="11763"/>
                      <a:pt x="7062" y="11712"/>
                    </a:cubicBezTo>
                    <a:cubicBezTo>
                      <a:pt x="7062" y="11639"/>
                      <a:pt x="7006" y="11546"/>
                      <a:pt x="7006" y="11429"/>
                    </a:cubicBezTo>
                    <a:cubicBezTo>
                      <a:pt x="6906" y="11429"/>
                      <a:pt x="7056" y="11117"/>
                      <a:pt x="6892" y="11117"/>
                    </a:cubicBezTo>
                    <a:cubicBezTo>
                      <a:pt x="6902" y="11134"/>
                      <a:pt x="6907" y="11153"/>
                      <a:pt x="6906" y="11174"/>
                    </a:cubicBezTo>
                    <a:cubicBezTo>
                      <a:pt x="6793" y="11174"/>
                      <a:pt x="6679" y="11194"/>
                      <a:pt x="6566" y="11174"/>
                    </a:cubicBezTo>
                    <a:cubicBezTo>
                      <a:pt x="6594" y="11071"/>
                      <a:pt x="6506" y="11060"/>
                      <a:pt x="6533" y="10951"/>
                    </a:cubicBezTo>
                    <a:cubicBezTo>
                      <a:pt x="6554" y="10862"/>
                      <a:pt x="6590" y="10783"/>
                      <a:pt x="6609" y="10692"/>
                    </a:cubicBezTo>
                    <a:cubicBezTo>
                      <a:pt x="6651" y="10692"/>
                      <a:pt x="6645" y="10564"/>
                      <a:pt x="6722" y="10564"/>
                    </a:cubicBezTo>
                    <a:cubicBezTo>
                      <a:pt x="6800" y="10519"/>
                      <a:pt x="6694" y="10393"/>
                      <a:pt x="6694" y="10508"/>
                    </a:cubicBezTo>
                    <a:cubicBezTo>
                      <a:pt x="6694" y="10508"/>
                      <a:pt x="6553" y="10558"/>
                      <a:pt x="6537" y="10564"/>
                    </a:cubicBezTo>
                    <a:cubicBezTo>
                      <a:pt x="6537" y="10573"/>
                      <a:pt x="6396" y="10708"/>
                      <a:pt x="6396" y="10607"/>
                    </a:cubicBezTo>
                    <a:cubicBezTo>
                      <a:pt x="6324" y="10635"/>
                      <a:pt x="6214" y="10778"/>
                      <a:pt x="6325" y="10805"/>
                    </a:cubicBezTo>
                    <a:cubicBezTo>
                      <a:pt x="6313" y="10864"/>
                      <a:pt x="6226" y="10910"/>
                      <a:pt x="6226" y="10919"/>
                    </a:cubicBezTo>
                    <a:cubicBezTo>
                      <a:pt x="6065" y="10920"/>
                      <a:pt x="6123" y="10908"/>
                      <a:pt x="6113" y="10833"/>
                    </a:cubicBezTo>
                    <a:cubicBezTo>
                      <a:pt x="6019" y="10833"/>
                      <a:pt x="5911" y="10621"/>
                      <a:pt x="5815" y="10621"/>
                    </a:cubicBezTo>
                    <a:cubicBezTo>
                      <a:pt x="5815" y="10530"/>
                      <a:pt x="5716" y="10443"/>
                      <a:pt x="5716" y="10323"/>
                    </a:cubicBezTo>
                    <a:cubicBezTo>
                      <a:pt x="5692" y="10323"/>
                      <a:pt x="5692" y="9898"/>
                      <a:pt x="5716" y="9898"/>
                    </a:cubicBezTo>
                    <a:cubicBezTo>
                      <a:pt x="5716" y="9682"/>
                      <a:pt x="5867" y="9502"/>
                      <a:pt x="6084" y="9480"/>
                    </a:cubicBezTo>
                    <a:cubicBezTo>
                      <a:pt x="6220" y="9466"/>
                      <a:pt x="6205" y="9562"/>
                      <a:pt x="6328" y="9580"/>
                    </a:cubicBezTo>
                    <a:cubicBezTo>
                      <a:pt x="6399" y="9590"/>
                      <a:pt x="6440" y="9558"/>
                      <a:pt x="6509" y="9530"/>
                    </a:cubicBezTo>
                    <a:cubicBezTo>
                      <a:pt x="6505" y="9471"/>
                      <a:pt x="6466" y="9455"/>
                      <a:pt x="6453" y="9402"/>
                    </a:cubicBezTo>
                    <a:cubicBezTo>
                      <a:pt x="6537" y="9402"/>
                      <a:pt x="6772" y="9417"/>
                      <a:pt x="6807" y="9487"/>
                    </a:cubicBezTo>
                    <a:cubicBezTo>
                      <a:pt x="6888" y="9521"/>
                      <a:pt x="6992" y="9430"/>
                      <a:pt x="7048" y="9509"/>
                    </a:cubicBezTo>
                    <a:cubicBezTo>
                      <a:pt x="7090" y="9567"/>
                      <a:pt x="7161" y="9754"/>
                      <a:pt x="7161" y="9813"/>
                    </a:cubicBezTo>
                    <a:cubicBezTo>
                      <a:pt x="7144" y="9813"/>
                      <a:pt x="7238" y="9954"/>
                      <a:pt x="7247" y="9969"/>
                    </a:cubicBezTo>
                    <a:cubicBezTo>
                      <a:pt x="7380" y="9967"/>
                      <a:pt x="7347" y="9863"/>
                      <a:pt x="7326" y="9763"/>
                    </a:cubicBezTo>
                    <a:cubicBezTo>
                      <a:pt x="7309" y="9681"/>
                      <a:pt x="7288" y="9431"/>
                      <a:pt x="7232" y="9374"/>
                    </a:cubicBezTo>
                    <a:cubicBezTo>
                      <a:pt x="7232" y="9134"/>
                      <a:pt x="7396" y="9159"/>
                      <a:pt x="7488" y="8977"/>
                    </a:cubicBezTo>
                    <a:cubicBezTo>
                      <a:pt x="7637" y="8977"/>
                      <a:pt x="7669" y="8737"/>
                      <a:pt x="7757" y="8679"/>
                    </a:cubicBezTo>
                    <a:cubicBezTo>
                      <a:pt x="7757" y="8649"/>
                      <a:pt x="7814" y="8459"/>
                      <a:pt x="7827" y="8452"/>
                    </a:cubicBezTo>
                    <a:cubicBezTo>
                      <a:pt x="7847" y="8338"/>
                      <a:pt x="7896" y="8341"/>
                      <a:pt x="7941" y="8268"/>
                    </a:cubicBezTo>
                    <a:cubicBezTo>
                      <a:pt x="7924" y="8268"/>
                      <a:pt x="8125" y="8118"/>
                      <a:pt x="8125" y="8141"/>
                    </a:cubicBezTo>
                    <a:cubicBezTo>
                      <a:pt x="8201" y="8090"/>
                      <a:pt x="8267" y="7931"/>
                      <a:pt x="8295" y="7843"/>
                    </a:cubicBezTo>
                    <a:cubicBezTo>
                      <a:pt x="8334" y="7843"/>
                      <a:pt x="8420" y="7763"/>
                      <a:pt x="8437" y="7730"/>
                    </a:cubicBezTo>
                    <a:cubicBezTo>
                      <a:pt x="8537" y="7730"/>
                      <a:pt x="8597" y="7673"/>
                      <a:pt x="8721" y="7673"/>
                    </a:cubicBezTo>
                    <a:cubicBezTo>
                      <a:pt x="8701" y="7713"/>
                      <a:pt x="8721" y="7704"/>
                      <a:pt x="8735" y="7772"/>
                    </a:cubicBezTo>
                    <a:cubicBezTo>
                      <a:pt x="8739" y="7771"/>
                      <a:pt x="8657" y="7790"/>
                      <a:pt x="8648" y="7769"/>
                    </a:cubicBezTo>
                    <a:cubicBezTo>
                      <a:pt x="8633" y="7825"/>
                      <a:pt x="8520" y="7840"/>
                      <a:pt x="8749" y="7814"/>
                    </a:cubicBezTo>
                    <a:cubicBezTo>
                      <a:pt x="8763" y="7784"/>
                      <a:pt x="8838" y="7757"/>
                      <a:pt x="8877" y="7744"/>
                    </a:cubicBezTo>
                    <a:cubicBezTo>
                      <a:pt x="8877" y="7671"/>
                      <a:pt x="8983" y="7722"/>
                      <a:pt x="9004" y="7658"/>
                    </a:cubicBezTo>
                    <a:cubicBezTo>
                      <a:pt x="8921" y="7654"/>
                      <a:pt x="8856" y="7622"/>
                      <a:pt x="8800" y="7530"/>
                    </a:cubicBezTo>
                    <a:cubicBezTo>
                      <a:pt x="8741" y="7435"/>
                      <a:pt x="8618" y="7304"/>
                      <a:pt x="8820" y="7304"/>
                    </a:cubicBezTo>
                    <a:cubicBezTo>
                      <a:pt x="8820" y="7275"/>
                      <a:pt x="8792" y="7291"/>
                      <a:pt x="8792" y="7262"/>
                    </a:cubicBezTo>
                    <a:cubicBezTo>
                      <a:pt x="8687" y="7291"/>
                      <a:pt x="8665" y="7361"/>
                      <a:pt x="8550" y="7361"/>
                    </a:cubicBezTo>
                    <a:cubicBezTo>
                      <a:pt x="8409" y="7408"/>
                      <a:pt x="8340" y="7547"/>
                      <a:pt x="8181" y="7545"/>
                    </a:cubicBezTo>
                    <a:cubicBezTo>
                      <a:pt x="8195" y="7402"/>
                      <a:pt x="8447" y="7114"/>
                      <a:pt x="8577" y="7072"/>
                    </a:cubicBezTo>
                    <a:cubicBezTo>
                      <a:pt x="8825" y="6993"/>
                      <a:pt x="9234" y="7212"/>
                      <a:pt x="9302" y="6907"/>
                    </a:cubicBezTo>
                    <a:cubicBezTo>
                      <a:pt x="9351" y="6913"/>
                      <a:pt x="9570" y="6991"/>
                      <a:pt x="9570" y="6893"/>
                    </a:cubicBezTo>
                    <a:cubicBezTo>
                      <a:pt x="9623" y="6893"/>
                      <a:pt x="9526" y="6794"/>
                      <a:pt x="9627" y="6794"/>
                    </a:cubicBezTo>
                    <a:cubicBezTo>
                      <a:pt x="9613" y="6724"/>
                      <a:pt x="9497" y="6638"/>
                      <a:pt x="9458" y="6638"/>
                    </a:cubicBezTo>
                    <a:cubicBezTo>
                      <a:pt x="9458" y="6482"/>
                      <a:pt x="9373" y="6652"/>
                      <a:pt x="9329" y="6652"/>
                    </a:cubicBezTo>
                    <a:cubicBezTo>
                      <a:pt x="9329" y="6550"/>
                      <a:pt x="9293" y="6559"/>
                      <a:pt x="9259" y="6524"/>
                    </a:cubicBezTo>
                    <a:cubicBezTo>
                      <a:pt x="9259" y="6449"/>
                      <a:pt x="9097" y="6334"/>
                      <a:pt x="9046" y="6255"/>
                    </a:cubicBezTo>
                    <a:cubicBezTo>
                      <a:pt x="8977" y="6255"/>
                      <a:pt x="8877" y="5906"/>
                      <a:pt x="8819" y="5943"/>
                    </a:cubicBezTo>
                    <a:cubicBezTo>
                      <a:pt x="8819" y="6029"/>
                      <a:pt x="8755" y="6142"/>
                      <a:pt x="8663" y="6142"/>
                    </a:cubicBezTo>
                    <a:cubicBezTo>
                      <a:pt x="8663" y="6199"/>
                      <a:pt x="8520" y="6173"/>
                      <a:pt x="8493" y="6170"/>
                    </a:cubicBezTo>
                    <a:cubicBezTo>
                      <a:pt x="8493" y="6087"/>
                      <a:pt x="8522" y="6159"/>
                      <a:pt x="8522" y="6113"/>
                    </a:cubicBezTo>
                    <a:cubicBezTo>
                      <a:pt x="8474" y="6113"/>
                      <a:pt x="8479" y="6053"/>
                      <a:pt x="8479" y="6043"/>
                    </a:cubicBezTo>
                    <a:cubicBezTo>
                      <a:pt x="8452" y="6043"/>
                      <a:pt x="8238" y="5833"/>
                      <a:pt x="8238" y="5788"/>
                    </a:cubicBezTo>
                    <a:cubicBezTo>
                      <a:pt x="8048" y="5851"/>
                      <a:pt x="8194" y="5771"/>
                      <a:pt x="8011" y="5688"/>
                    </a:cubicBezTo>
                    <a:cubicBezTo>
                      <a:pt x="7947" y="5856"/>
                      <a:pt x="7766" y="5717"/>
                      <a:pt x="7657" y="5717"/>
                    </a:cubicBezTo>
                    <a:cubicBezTo>
                      <a:pt x="7657" y="5740"/>
                      <a:pt x="7564" y="5704"/>
                      <a:pt x="7529" y="5717"/>
                    </a:cubicBezTo>
                    <a:cubicBezTo>
                      <a:pt x="7530" y="5816"/>
                      <a:pt x="7612" y="6029"/>
                      <a:pt x="7501" y="6057"/>
                    </a:cubicBezTo>
                    <a:cubicBezTo>
                      <a:pt x="7522" y="6132"/>
                      <a:pt x="7574" y="6082"/>
                      <a:pt x="7616" y="6132"/>
                    </a:cubicBezTo>
                    <a:cubicBezTo>
                      <a:pt x="7681" y="6210"/>
                      <a:pt x="7655" y="6350"/>
                      <a:pt x="7614" y="6440"/>
                    </a:cubicBezTo>
                    <a:cubicBezTo>
                      <a:pt x="7778" y="6503"/>
                      <a:pt x="7487" y="6634"/>
                      <a:pt x="7487" y="6553"/>
                    </a:cubicBezTo>
                    <a:cubicBezTo>
                      <a:pt x="7397" y="6578"/>
                      <a:pt x="7383" y="6692"/>
                      <a:pt x="7472" y="6751"/>
                    </a:cubicBezTo>
                    <a:cubicBezTo>
                      <a:pt x="7472" y="6809"/>
                      <a:pt x="7443" y="6908"/>
                      <a:pt x="7529" y="6908"/>
                    </a:cubicBezTo>
                    <a:cubicBezTo>
                      <a:pt x="7505" y="7002"/>
                      <a:pt x="7363" y="7012"/>
                      <a:pt x="7274" y="6979"/>
                    </a:cubicBezTo>
                    <a:cubicBezTo>
                      <a:pt x="7265" y="6950"/>
                      <a:pt x="7274" y="6940"/>
                      <a:pt x="7302" y="6950"/>
                    </a:cubicBezTo>
                    <a:cubicBezTo>
                      <a:pt x="7288" y="6896"/>
                      <a:pt x="7220" y="6737"/>
                      <a:pt x="7245" y="6737"/>
                    </a:cubicBezTo>
                    <a:cubicBezTo>
                      <a:pt x="7227" y="6683"/>
                      <a:pt x="7047" y="6397"/>
                      <a:pt x="7047" y="6553"/>
                    </a:cubicBezTo>
                    <a:cubicBezTo>
                      <a:pt x="6945" y="6553"/>
                      <a:pt x="6835" y="6575"/>
                      <a:pt x="6835" y="6453"/>
                    </a:cubicBezTo>
                    <a:cubicBezTo>
                      <a:pt x="6797" y="6441"/>
                      <a:pt x="6737" y="6413"/>
                      <a:pt x="6721" y="6383"/>
                    </a:cubicBezTo>
                    <a:cubicBezTo>
                      <a:pt x="6535" y="6356"/>
                      <a:pt x="6460" y="6335"/>
                      <a:pt x="6253" y="6298"/>
                    </a:cubicBezTo>
                    <a:cubicBezTo>
                      <a:pt x="6262" y="6212"/>
                      <a:pt x="6076" y="6055"/>
                      <a:pt x="5984" y="6000"/>
                    </a:cubicBezTo>
                    <a:cubicBezTo>
                      <a:pt x="5984" y="5789"/>
                      <a:pt x="5924" y="5594"/>
                      <a:pt x="6154" y="5561"/>
                    </a:cubicBezTo>
                    <a:cubicBezTo>
                      <a:pt x="6154" y="5593"/>
                      <a:pt x="6359" y="5498"/>
                      <a:pt x="6381" y="5490"/>
                    </a:cubicBezTo>
                    <a:cubicBezTo>
                      <a:pt x="6439" y="5373"/>
                      <a:pt x="6554" y="5554"/>
                      <a:pt x="6603" y="5380"/>
                    </a:cubicBezTo>
                    <a:cubicBezTo>
                      <a:pt x="6633" y="5275"/>
                      <a:pt x="6758" y="5210"/>
                      <a:pt x="6863" y="5249"/>
                    </a:cubicBezTo>
                    <a:cubicBezTo>
                      <a:pt x="6845" y="5381"/>
                      <a:pt x="6807" y="5518"/>
                      <a:pt x="6693" y="5518"/>
                    </a:cubicBezTo>
                    <a:cubicBezTo>
                      <a:pt x="6775" y="5588"/>
                      <a:pt x="6998" y="5490"/>
                      <a:pt x="7089" y="5490"/>
                    </a:cubicBezTo>
                    <a:cubicBezTo>
                      <a:pt x="7089" y="5499"/>
                      <a:pt x="7235" y="5518"/>
                      <a:pt x="7274" y="5518"/>
                    </a:cubicBezTo>
                    <a:cubicBezTo>
                      <a:pt x="7210" y="5433"/>
                      <a:pt x="6803" y="5361"/>
                      <a:pt x="6990" y="5221"/>
                    </a:cubicBezTo>
                    <a:cubicBezTo>
                      <a:pt x="6990" y="5181"/>
                      <a:pt x="7154" y="5180"/>
                      <a:pt x="7176" y="5093"/>
                    </a:cubicBezTo>
                    <a:cubicBezTo>
                      <a:pt x="7193" y="5025"/>
                      <a:pt x="7212" y="4832"/>
                      <a:pt x="7175" y="4819"/>
                    </a:cubicBezTo>
                    <a:cubicBezTo>
                      <a:pt x="7120" y="4800"/>
                      <a:pt x="7064" y="4827"/>
                      <a:pt x="6976" y="4810"/>
                    </a:cubicBezTo>
                    <a:cubicBezTo>
                      <a:pt x="6976" y="4780"/>
                      <a:pt x="6975" y="4753"/>
                      <a:pt x="6947" y="4753"/>
                    </a:cubicBezTo>
                    <a:cubicBezTo>
                      <a:pt x="6947" y="4841"/>
                      <a:pt x="6868" y="4758"/>
                      <a:pt x="6806" y="4781"/>
                    </a:cubicBezTo>
                    <a:cubicBezTo>
                      <a:pt x="6806" y="4803"/>
                      <a:pt x="6859" y="4867"/>
                      <a:pt x="6820" y="4867"/>
                    </a:cubicBezTo>
                    <a:cubicBezTo>
                      <a:pt x="6820" y="4998"/>
                      <a:pt x="6805" y="5126"/>
                      <a:pt x="6636" y="5150"/>
                    </a:cubicBezTo>
                    <a:cubicBezTo>
                      <a:pt x="6634" y="5058"/>
                      <a:pt x="6587" y="4883"/>
                      <a:pt x="6494" y="4852"/>
                    </a:cubicBezTo>
                    <a:cubicBezTo>
                      <a:pt x="6494" y="5125"/>
                      <a:pt x="6233" y="4739"/>
                      <a:pt x="6182" y="4696"/>
                    </a:cubicBezTo>
                    <a:cubicBezTo>
                      <a:pt x="6162" y="4615"/>
                      <a:pt x="6104" y="4580"/>
                      <a:pt x="6040" y="4555"/>
                    </a:cubicBezTo>
                    <a:cubicBezTo>
                      <a:pt x="5997" y="4665"/>
                      <a:pt x="5921" y="4566"/>
                      <a:pt x="5855" y="4681"/>
                    </a:cubicBezTo>
                    <a:cubicBezTo>
                      <a:pt x="5801" y="4775"/>
                      <a:pt x="5861" y="4763"/>
                      <a:pt x="5799" y="4866"/>
                    </a:cubicBezTo>
                    <a:cubicBezTo>
                      <a:pt x="5719" y="4866"/>
                      <a:pt x="5523" y="4812"/>
                      <a:pt x="5516" y="4895"/>
                    </a:cubicBezTo>
                    <a:cubicBezTo>
                      <a:pt x="5600" y="4897"/>
                      <a:pt x="5635" y="4916"/>
                      <a:pt x="5615" y="4994"/>
                    </a:cubicBezTo>
                    <a:cubicBezTo>
                      <a:pt x="5753" y="4994"/>
                      <a:pt x="5558" y="5081"/>
                      <a:pt x="5558" y="5093"/>
                    </a:cubicBezTo>
                    <a:cubicBezTo>
                      <a:pt x="5479" y="5093"/>
                      <a:pt x="5425" y="5125"/>
                      <a:pt x="5332" y="5110"/>
                    </a:cubicBezTo>
                    <a:cubicBezTo>
                      <a:pt x="5217" y="5092"/>
                      <a:pt x="5097" y="5071"/>
                      <a:pt x="4988" y="5035"/>
                    </a:cubicBezTo>
                    <a:cubicBezTo>
                      <a:pt x="4894" y="5003"/>
                      <a:pt x="4911" y="4952"/>
                      <a:pt x="4878" y="4952"/>
                    </a:cubicBezTo>
                    <a:cubicBezTo>
                      <a:pt x="4752" y="4742"/>
                      <a:pt x="5063" y="4867"/>
                      <a:pt x="5063" y="4881"/>
                    </a:cubicBezTo>
                    <a:cubicBezTo>
                      <a:pt x="5166" y="4881"/>
                      <a:pt x="5288" y="5015"/>
                      <a:pt x="5261" y="4796"/>
                    </a:cubicBezTo>
                    <a:cubicBezTo>
                      <a:pt x="5298" y="4805"/>
                      <a:pt x="5336" y="4810"/>
                      <a:pt x="5374" y="4810"/>
                    </a:cubicBezTo>
                    <a:cubicBezTo>
                      <a:pt x="5350" y="4712"/>
                      <a:pt x="5239" y="4762"/>
                      <a:pt x="5162" y="4767"/>
                    </a:cubicBezTo>
                    <a:cubicBezTo>
                      <a:pt x="5163" y="4707"/>
                      <a:pt x="5079" y="4569"/>
                      <a:pt x="5063" y="4569"/>
                    </a:cubicBezTo>
                    <a:cubicBezTo>
                      <a:pt x="5028" y="4464"/>
                      <a:pt x="5048" y="4459"/>
                      <a:pt x="5048" y="4370"/>
                    </a:cubicBezTo>
                    <a:cubicBezTo>
                      <a:pt x="5024" y="4377"/>
                      <a:pt x="4882" y="4473"/>
                      <a:pt x="4869" y="4443"/>
                    </a:cubicBezTo>
                    <a:cubicBezTo>
                      <a:pt x="6424" y="2990"/>
                      <a:pt x="8510" y="2099"/>
                      <a:pt x="10800" y="2099"/>
                    </a:cubicBezTo>
                    <a:cubicBezTo>
                      <a:pt x="13466" y="2099"/>
                      <a:pt x="15854" y="3307"/>
                      <a:pt x="17450" y="5201"/>
                    </a:cubicBezTo>
                    <a:cubicBezTo>
                      <a:pt x="17399" y="5342"/>
                      <a:pt x="17273" y="5227"/>
                      <a:pt x="17214" y="5335"/>
                    </a:cubicBezTo>
                    <a:cubicBezTo>
                      <a:pt x="17198" y="5335"/>
                      <a:pt x="17155" y="5462"/>
                      <a:pt x="17242" y="5462"/>
                    </a:cubicBezTo>
                    <a:cubicBezTo>
                      <a:pt x="17214" y="5576"/>
                      <a:pt x="17100" y="5560"/>
                      <a:pt x="17100" y="5462"/>
                    </a:cubicBezTo>
                    <a:cubicBezTo>
                      <a:pt x="17021" y="5462"/>
                      <a:pt x="16975" y="5549"/>
                      <a:pt x="16860" y="5547"/>
                    </a:cubicBezTo>
                    <a:cubicBezTo>
                      <a:pt x="16874" y="5475"/>
                      <a:pt x="16729" y="5264"/>
                      <a:pt x="16647" y="5264"/>
                    </a:cubicBezTo>
                    <a:cubicBezTo>
                      <a:pt x="16673" y="5212"/>
                      <a:pt x="16647" y="5259"/>
                      <a:pt x="16647" y="5207"/>
                    </a:cubicBezTo>
                    <a:cubicBezTo>
                      <a:pt x="16883" y="5207"/>
                      <a:pt x="17132" y="5165"/>
                      <a:pt x="17313" y="5165"/>
                    </a:cubicBezTo>
                    <a:cubicBezTo>
                      <a:pt x="17313" y="5035"/>
                      <a:pt x="16928" y="4871"/>
                      <a:pt x="16834" y="4921"/>
                    </a:cubicBezTo>
                    <a:cubicBezTo>
                      <a:pt x="16779" y="4951"/>
                      <a:pt x="16610" y="4867"/>
                      <a:pt x="16534" y="4867"/>
                    </a:cubicBezTo>
                    <a:cubicBezTo>
                      <a:pt x="16534" y="4811"/>
                      <a:pt x="16056" y="4812"/>
                      <a:pt x="15981" y="4810"/>
                    </a:cubicBezTo>
                    <a:cubicBezTo>
                      <a:pt x="15981" y="4715"/>
                      <a:pt x="15220" y="4925"/>
                      <a:pt x="15151" y="4930"/>
                    </a:cubicBezTo>
                    <a:cubicBezTo>
                      <a:pt x="14989" y="4943"/>
                      <a:pt x="14920" y="5039"/>
                      <a:pt x="14790" y="5150"/>
                    </a:cubicBezTo>
                    <a:cubicBezTo>
                      <a:pt x="14790" y="5149"/>
                      <a:pt x="14400" y="5476"/>
                      <a:pt x="14592" y="5476"/>
                    </a:cubicBezTo>
                    <a:cubicBezTo>
                      <a:pt x="14567" y="5700"/>
                      <a:pt x="13982" y="5675"/>
                      <a:pt x="13982" y="5817"/>
                    </a:cubicBezTo>
                    <a:cubicBezTo>
                      <a:pt x="13955" y="5824"/>
                      <a:pt x="13783" y="5780"/>
                      <a:pt x="13868" y="5929"/>
                    </a:cubicBezTo>
                    <a:cubicBezTo>
                      <a:pt x="13854" y="5929"/>
                      <a:pt x="14001" y="6095"/>
                      <a:pt x="14011" y="6114"/>
                    </a:cubicBezTo>
                    <a:cubicBezTo>
                      <a:pt x="14133" y="6114"/>
                      <a:pt x="14238" y="6170"/>
                      <a:pt x="14393" y="6170"/>
                    </a:cubicBezTo>
                    <a:cubicBezTo>
                      <a:pt x="14410" y="6137"/>
                      <a:pt x="14478" y="6120"/>
                      <a:pt x="14521" y="6114"/>
                    </a:cubicBezTo>
                    <a:cubicBezTo>
                      <a:pt x="14528" y="6201"/>
                      <a:pt x="14597" y="6383"/>
                      <a:pt x="14649" y="6383"/>
                    </a:cubicBezTo>
                    <a:cubicBezTo>
                      <a:pt x="14649" y="6464"/>
                      <a:pt x="14690" y="6592"/>
                      <a:pt x="14535" y="6511"/>
                    </a:cubicBezTo>
                    <a:cubicBezTo>
                      <a:pt x="14513" y="6494"/>
                      <a:pt x="14508" y="6379"/>
                      <a:pt x="14502" y="6337"/>
                    </a:cubicBezTo>
                    <a:cubicBezTo>
                      <a:pt x="14486" y="6228"/>
                      <a:pt x="14370" y="6386"/>
                      <a:pt x="14266" y="6369"/>
                    </a:cubicBezTo>
                    <a:cubicBezTo>
                      <a:pt x="14266" y="6449"/>
                      <a:pt x="14250" y="6666"/>
                      <a:pt x="14336" y="6695"/>
                    </a:cubicBezTo>
                    <a:cubicBezTo>
                      <a:pt x="14297" y="6813"/>
                      <a:pt x="14137" y="6732"/>
                      <a:pt x="14068" y="6837"/>
                    </a:cubicBezTo>
                    <a:cubicBezTo>
                      <a:pt x="14009" y="6837"/>
                      <a:pt x="13912" y="7011"/>
                      <a:pt x="13912" y="6893"/>
                    </a:cubicBezTo>
                    <a:cubicBezTo>
                      <a:pt x="13820" y="6954"/>
                      <a:pt x="13920" y="7118"/>
                      <a:pt x="13742" y="7021"/>
                    </a:cubicBezTo>
                    <a:cubicBezTo>
                      <a:pt x="13735" y="7060"/>
                      <a:pt x="13738" y="7113"/>
                      <a:pt x="13727" y="7177"/>
                    </a:cubicBezTo>
                    <a:cubicBezTo>
                      <a:pt x="13840" y="7177"/>
                      <a:pt x="13706" y="7262"/>
                      <a:pt x="13671" y="7262"/>
                    </a:cubicBezTo>
                    <a:cubicBezTo>
                      <a:pt x="13671" y="7386"/>
                      <a:pt x="13544" y="7255"/>
                      <a:pt x="13515" y="7234"/>
                    </a:cubicBezTo>
                    <a:cubicBezTo>
                      <a:pt x="13512" y="7240"/>
                      <a:pt x="13508" y="7245"/>
                      <a:pt x="13500" y="7247"/>
                    </a:cubicBezTo>
                    <a:cubicBezTo>
                      <a:pt x="13607" y="7428"/>
                      <a:pt x="13337" y="7343"/>
                      <a:pt x="13263" y="7302"/>
                    </a:cubicBezTo>
                    <a:cubicBezTo>
                      <a:pt x="13176" y="7253"/>
                      <a:pt x="13299" y="7384"/>
                      <a:pt x="13358" y="7404"/>
                    </a:cubicBezTo>
                    <a:cubicBezTo>
                      <a:pt x="13358" y="7492"/>
                      <a:pt x="13655" y="7652"/>
                      <a:pt x="13486" y="7829"/>
                    </a:cubicBezTo>
                    <a:cubicBezTo>
                      <a:pt x="13486" y="7881"/>
                      <a:pt x="13491" y="7886"/>
                      <a:pt x="13543" y="7886"/>
                    </a:cubicBezTo>
                    <a:cubicBezTo>
                      <a:pt x="13543" y="8010"/>
                      <a:pt x="13390" y="7988"/>
                      <a:pt x="13302" y="7971"/>
                    </a:cubicBezTo>
                    <a:cubicBezTo>
                      <a:pt x="13340" y="7898"/>
                      <a:pt x="13312" y="7860"/>
                      <a:pt x="13217" y="7857"/>
                    </a:cubicBezTo>
                    <a:cubicBezTo>
                      <a:pt x="13217" y="7966"/>
                      <a:pt x="12989" y="7906"/>
                      <a:pt x="12891" y="7942"/>
                    </a:cubicBezTo>
                    <a:cubicBezTo>
                      <a:pt x="12873" y="7906"/>
                      <a:pt x="12866" y="7895"/>
                      <a:pt x="12834" y="7886"/>
                    </a:cubicBezTo>
                    <a:cubicBezTo>
                      <a:pt x="12807" y="7951"/>
                      <a:pt x="12764" y="8396"/>
                      <a:pt x="12778" y="8396"/>
                    </a:cubicBezTo>
                    <a:cubicBezTo>
                      <a:pt x="12778" y="8571"/>
                      <a:pt x="12916" y="8683"/>
                      <a:pt x="13075" y="8736"/>
                    </a:cubicBezTo>
                    <a:cubicBezTo>
                      <a:pt x="13075" y="8692"/>
                      <a:pt x="13445" y="8720"/>
                      <a:pt x="13460" y="8660"/>
                    </a:cubicBezTo>
                    <a:cubicBezTo>
                      <a:pt x="13491" y="8540"/>
                      <a:pt x="13592" y="8537"/>
                      <a:pt x="13614" y="8410"/>
                    </a:cubicBezTo>
                    <a:cubicBezTo>
                      <a:pt x="13624" y="8351"/>
                      <a:pt x="13808" y="7901"/>
                      <a:pt x="13813" y="7900"/>
                    </a:cubicBezTo>
                    <a:cubicBezTo>
                      <a:pt x="13813" y="7883"/>
                      <a:pt x="14150" y="7991"/>
                      <a:pt x="14209" y="7871"/>
                    </a:cubicBezTo>
                    <a:cubicBezTo>
                      <a:pt x="14239" y="7871"/>
                      <a:pt x="14316" y="7844"/>
                      <a:pt x="14336" y="7815"/>
                    </a:cubicBezTo>
                    <a:cubicBezTo>
                      <a:pt x="14446" y="7829"/>
                      <a:pt x="14471" y="8027"/>
                      <a:pt x="14535" y="8027"/>
                    </a:cubicBezTo>
                    <a:cubicBezTo>
                      <a:pt x="14613" y="8144"/>
                      <a:pt x="14798" y="8114"/>
                      <a:pt x="14861" y="8240"/>
                    </a:cubicBezTo>
                    <a:cubicBezTo>
                      <a:pt x="14953" y="8240"/>
                      <a:pt x="14960" y="8478"/>
                      <a:pt x="14960" y="8566"/>
                    </a:cubicBezTo>
                    <a:cubicBezTo>
                      <a:pt x="15066" y="8486"/>
                      <a:pt x="15079" y="8416"/>
                      <a:pt x="15055" y="8335"/>
                    </a:cubicBezTo>
                    <a:cubicBezTo>
                      <a:pt x="15013" y="8194"/>
                      <a:pt x="15167" y="8362"/>
                      <a:pt x="15215" y="8297"/>
                    </a:cubicBezTo>
                    <a:cubicBezTo>
                      <a:pt x="15148" y="8297"/>
                      <a:pt x="15163" y="8166"/>
                      <a:pt x="15031" y="8198"/>
                    </a:cubicBezTo>
                    <a:cubicBezTo>
                      <a:pt x="15022" y="8161"/>
                      <a:pt x="15017" y="8123"/>
                      <a:pt x="15017" y="8084"/>
                    </a:cubicBezTo>
                    <a:cubicBezTo>
                      <a:pt x="14837" y="8114"/>
                      <a:pt x="14852" y="7842"/>
                      <a:pt x="14705" y="7872"/>
                    </a:cubicBezTo>
                    <a:cubicBezTo>
                      <a:pt x="14688" y="7805"/>
                      <a:pt x="14604" y="7784"/>
                      <a:pt x="14650" y="7702"/>
                    </a:cubicBezTo>
                    <a:cubicBezTo>
                      <a:pt x="14722" y="7572"/>
                      <a:pt x="14958" y="7957"/>
                      <a:pt x="15059" y="7957"/>
                    </a:cubicBezTo>
                    <a:cubicBezTo>
                      <a:pt x="15083" y="8004"/>
                      <a:pt x="15243" y="8020"/>
                      <a:pt x="15243" y="8056"/>
                    </a:cubicBezTo>
                    <a:cubicBezTo>
                      <a:pt x="15327" y="8084"/>
                      <a:pt x="15286" y="8221"/>
                      <a:pt x="15286" y="8297"/>
                    </a:cubicBezTo>
                    <a:cubicBezTo>
                      <a:pt x="15365" y="8297"/>
                      <a:pt x="15338" y="8340"/>
                      <a:pt x="15371" y="8396"/>
                    </a:cubicBezTo>
                    <a:cubicBezTo>
                      <a:pt x="15484" y="8453"/>
                      <a:pt x="15420" y="8667"/>
                      <a:pt x="15612" y="8708"/>
                    </a:cubicBezTo>
                    <a:cubicBezTo>
                      <a:pt x="15612" y="8636"/>
                      <a:pt x="15796" y="8495"/>
                      <a:pt x="15683" y="8495"/>
                    </a:cubicBezTo>
                    <a:cubicBezTo>
                      <a:pt x="15692" y="8437"/>
                      <a:pt x="15559" y="8180"/>
                      <a:pt x="15744" y="8216"/>
                    </a:cubicBezTo>
                    <a:cubicBezTo>
                      <a:pt x="15810" y="8229"/>
                      <a:pt x="15917" y="8234"/>
                      <a:pt x="15938" y="8313"/>
                    </a:cubicBezTo>
                    <a:cubicBezTo>
                      <a:pt x="15977" y="8469"/>
                      <a:pt x="15944" y="8555"/>
                      <a:pt x="16066" y="8665"/>
                    </a:cubicBezTo>
                    <a:cubicBezTo>
                      <a:pt x="16142" y="8819"/>
                      <a:pt x="16411" y="8648"/>
                      <a:pt x="16448" y="8722"/>
                    </a:cubicBezTo>
                    <a:cubicBezTo>
                      <a:pt x="16474" y="8722"/>
                      <a:pt x="16646" y="8794"/>
                      <a:pt x="16646" y="8736"/>
                    </a:cubicBezTo>
                    <a:cubicBezTo>
                      <a:pt x="16724" y="8711"/>
                      <a:pt x="16747" y="8694"/>
                      <a:pt x="16845" y="8694"/>
                    </a:cubicBezTo>
                    <a:cubicBezTo>
                      <a:pt x="16845" y="8792"/>
                      <a:pt x="16810" y="8918"/>
                      <a:pt x="16792" y="9001"/>
                    </a:cubicBezTo>
                    <a:cubicBezTo>
                      <a:pt x="16778" y="9068"/>
                      <a:pt x="16710" y="9131"/>
                      <a:pt x="16732" y="9218"/>
                    </a:cubicBezTo>
                    <a:cubicBezTo>
                      <a:pt x="16667" y="9218"/>
                      <a:pt x="16677" y="9303"/>
                      <a:pt x="16746" y="9303"/>
                    </a:cubicBezTo>
                    <a:cubicBezTo>
                      <a:pt x="16746" y="9434"/>
                      <a:pt x="16592" y="9413"/>
                      <a:pt x="16490" y="9402"/>
                    </a:cubicBezTo>
                    <a:cubicBezTo>
                      <a:pt x="16519" y="9500"/>
                      <a:pt x="16689" y="9710"/>
                      <a:pt x="16760" y="9757"/>
                    </a:cubicBezTo>
                    <a:cubicBezTo>
                      <a:pt x="16789" y="9843"/>
                      <a:pt x="16860" y="9994"/>
                      <a:pt x="16930" y="10040"/>
                    </a:cubicBezTo>
                    <a:cubicBezTo>
                      <a:pt x="16941" y="10105"/>
                      <a:pt x="17007" y="10284"/>
                      <a:pt x="17058" y="10309"/>
                    </a:cubicBezTo>
                    <a:cubicBezTo>
                      <a:pt x="17058" y="10407"/>
                      <a:pt x="17393" y="11032"/>
                      <a:pt x="17313" y="11032"/>
                    </a:cubicBezTo>
                    <a:cubicBezTo>
                      <a:pt x="17344" y="11084"/>
                      <a:pt x="17379" y="11107"/>
                      <a:pt x="17369" y="11160"/>
                    </a:cubicBezTo>
                    <a:cubicBezTo>
                      <a:pt x="17496" y="11160"/>
                      <a:pt x="17446" y="11471"/>
                      <a:pt x="17709" y="11471"/>
                    </a:cubicBezTo>
                    <a:cubicBezTo>
                      <a:pt x="17728" y="11433"/>
                      <a:pt x="17941" y="11358"/>
                      <a:pt x="17993" y="11358"/>
                    </a:cubicBezTo>
                    <a:cubicBezTo>
                      <a:pt x="18041" y="11263"/>
                      <a:pt x="18301" y="11188"/>
                      <a:pt x="18375" y="11188"/>
                    </a:cubicBezTo>
                    <a:cubicBezTo>
                      <a:pt x="18350" y="11111"/>
                      <a:pt x="18772" y="10928"/>
                      <a:pt x="18772" y="10890"/>
                    </a:cubicBezTo>
                    <a:cubicBezTo>
                      <a:pt x="18825" y="10871"/>
                      <a:pt x="18871" y="10761"/>
                      <a:pt x="18871" y="10699"/>
                    </a:cubicBezTo>
                    <a:cubicBezTo>
                      <a:pt x="18871" y="10603"/>
                      <a:pt x="18942" y="10596"/>
                      <a:pt x="18942" y="10522"/>
                    </a:cubicBezTo>
                    <a:cubicBezTo>
                      <a:pt x="19056" y="10446"/>
                      <a:pt x="19083" y="10254"/>
                      <a:pt x="18928" y="10210"/>
                    </a:cubicBezTo>
                    <a:cubicBezTo>
                      <a:pt x="18955" y="10373"/>
                      <a:pt x="18814" y="10287"/>
                      <a:pt x="18834" y="10243"/>
                    </a:cubicBezTo>
                    <a:cubicBezTo>
                      <a:pt x="18865" y="10178"/>
                      <a:pt x="18819" y="10152"/>
                      <a:pt x="18772" y="10097"/>
                    </a:cubicBezTo>
                    <a:cubicBezTo>
                      <a:pt x="18718" y="10070"/>
                      <a:pt x="18783" y="10009"/>
                      <a:pt x="18729" y="9969"/>
                    </a:cubicBezTo>
                    <a:cubicBezTo>
                      <a:pt x="18658" y="10146"/>
                      <a:pt x="18520" y="10224"/>
                      <a:pt x="18375" y="10224"/>
                    </a:cubicBezTo>
                    <a:cubicBezTo>
                      <a:pt x="18334" y="10107"/>
                      <a:pt x="18463" y="10258"/>
                      <a:pt x="18358" y="10097"/>
                    </a:cubicBezTo>
                    <a:cubicBezTo>
                      <a:pt x="18327" y="10050"/>
                      <a:pt x="18318" y="9998"/>
                      <a:pt x="18332" y="9941"/>
                    </a:cubicBezTo>
                    <a:cubicBezTo>
                      <a:pt x="18314" y="9941"/>
                      <a:pt x="18317" y="9936"/>
                      <a:pt x="18304" y="9926"/>
                    </a:cubicBezTo>
                    <a:cubicBezTo>
                      <a:pt x="18279" y="10077"/>
                      <a:pt x="18295" y="10097"/>
                      <a:pt x="18190" y="10097"/>
                    </a:cubicBezTo>
                    <a:cubicBezTo>
                      <a:pt x="18172" y="10045"/>
                      <a:pt x="18273" y="10019"/>
                      <a:pt x="18191" y="9939"/>
                    </a:cubicBezTo>
                    <a:cubicBezTo>
                      <a:pt x="18158" y="9908"/>
                      <a:pt x="18134" y="9823"/>
                      <a:pt x="18134" y="9785"/>
                    </a:cubicBezTo>
                    <a:cubicBezTo>
                      <a:pt x="18088" y="9754"/>
                      <a:pt x="17978" y="9575"/>
                      <a:pt x="18005" y="9526"/>
                    </a:cubicBezTo>
                    <a:cubicBezTo>
                      <a:pt x="18105" y="9345"/>
                      <a:pt x="18341" y="9758"/>
                      <a:pt x="18318" y="9827"/>
                    </a:cubicBezTo>
                    <a:cubicBezTo>
                      <a:pt x="18332" y="9822"/>
                      <a:pt x="18336" y="9827"/>
                      <a:pt x="18332" y="9841"/>
                    </a:cubicBezTo>
                    <a:cubicBezTo>
                      <a:pt x="18615" y="9756"/>
                      <a:pt x="18856" y="10026"/>
                      <a:pt x="19140" y="10026"/>
                    </a:cubicBezTo>
                    <a:cubicBezTo>
                      <a:pt x="19191" y="10047"/>
                      <a:pt x="19347" y="10079"/>
                      <a:pt x="19465" y="10072"/>
                    </a:cubicBezTo>
                    <a:cubicBezTo>
                      <a:pt x="19485" y="10312"/>
                      <a:pt x="19498" y="10554"/>
                      <a:pt x="19498" y="10799"/>
                    </a:cubicBezTo>
                    <a:cubicBezTo>
                      <a:pt x="19500" y="12687"/>
                      <a:pt x="18894" y="14433"/>
                      <a:pt x="17869" y="15860"/>
                    </a:cubicBezTo>
                    <a:close/>
                    <a:moveTo>
                      <a:pt x="16109" y="8099"/>
                    </a:moveTo>
                    <a:cubicBezTo>
                      <a:pt x="16087" y="7865"/>
                      <a:pt x="16229" y="7741"/>
                      <a:pt x="16321" y="7532"/>
                    </a:cubicBezTo>
                    <a:cubicBezTo>
                      <a:pt x="16482" y="7516"/>
                      <a:pt x="16539" y="7556"/>
                      <a:pt x="16534" y="7702"/>
                    </a:cubicBezTo>
                    <a:cubicBezTo>
                      <a:pt x="16648" y="7702"/>
                      <a:pt x="16556" y="7834"/>
                      <a:pt x="16708" y="7776"/>
                    </a:cubicBezTo>
                    <a:cubicBezTo>
                      <a:pt x="16745" y="7724"/>
                      <a:pt x="16796" y="7709"/>
                      <a:pt x="16860" y="7731"/>
                    </a:cubicBezTo>
                    <a:cubicBezTo>
                      <a:pt x="16959" y="7731"/>
                      <a:pt x="16986" y="7787"/>
                      <a:pt x="17059" y="7787"/>
                    </a:cubicBezTo>
                    <a:cubicBezTo>
                      <a:pt x="17129" y="7929"/>
                      <a:pt x="17351" y="7886"/>
                      <a:pt x="17342" y="8142"/>
                    </a:cubicBezTo>
                    <a:cubicBezTo>
                      <a:pt x="17504" y="8142"/>
                      <a:pt x="17200" y="8306"/>
                      <a:pt x="17200" y="8269"/>
                    </a:cubicBezTo>
                    <a:cubicBezTo>
                      <a:pt x="17019" y="8321"/>
                      <a:pt x="16979" y="8142"/>
                      <a:pt x="16902" y="8142"/>
                    </a:cubicBezTo>
                    <a:cubicBezTo>
                      <a:pt x="16902" y="8309"/>
                      <a:pt x="16808" y="8113"/>
                      <a:pt x="16789" y="8113"/>
                    </a:cubicBezTo>
                    <a:cubicBezTo>
                      <a:pt x="16789" y="8170"/>
                      <a:pt x="16242" y="8203"/>
                      <a:pt x="16151" y="8198"/>
                    </a:cubicBezTo>
                    <a:cubicBezTo>
                      <a:pt x="16164" y="8130"/>
                      <a:pt x="16176" y="8115"/>
                      <a:pt x="16109" y="8099"/>
                    </a:cubicBezTo>
                    <a:close/>
                    <a:moveTo>
                      <a:pt x="16109" y="8099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3" name="Freeform: Shape 46"/>
              <p:cNvSpPr>
                <a:spLocks/>
              </p:cNvSpPr>
              <p:nvPr/>
            </p:nvSpPr>
            <p:spPr bwMode="auto">
              <a:xfrm>
                <a:off x="304" y="144"/>
                <a:ext cx="22" cy="7"/>
              </a:xfrm>
              <a:custGeom>
                <a:avLst/>
                <a:gdLst>
                  <a:gd name="T0" fmla="*/ 0 w 20542"/>
                  <a:gd name="T1" fmla="*/ 0 h 17263"/>
                  <a:gd name="T2" fmla="*/ 0 w 20542"/>
                  <a:gd name="T3" fmla="*/ 0 h 17263"/>
                  <a:gd name="T4" fmla="*/ 0 w 20542"/>
                  <a:gd name="T5" fmla="*/ 0 h 17263"/>
                  <a:gd name="T6" fmla="*/ 0 w 20542"/>
                  <a:gd name="T7" fmla="*/ 0 h 17263"/>
                  <a:gd name="T8" fmla="*/ 0 w 20542"/>
                  <a:gd name="T9" fmla="*/ 0 h 17263"/>
                  <a:gd name="T10" fmla="*/ 0 w 20542"/>
                  <a:gd name="T11" fmla="*/ 0 h 17263"/>
                  <a:gd name="T12" fmla="*/ 0 w 20542"/>
                  <a:gd name="T13" fmla="*/ 0 h 17263"/>
                  <a:gd name="T14" fmla="*/ 0 w 20542"/>
                  <a:gd name="T15" fmla="*/ 0 h 17263"/>
                  <a:gd name="T16" fmla="*/ 0 w 20542"/>
                  <a:gd name="T17" fmla="*/ 0 h 17263"/>
                  <a:gd name="T18" fmla="*/ 0 w 20542"/>
                  <a:gd name="T19" fmla="*/ 0 h 17263"/>
                  <a:gd name="T20" fmla="*/ 0 w 20542"/>
                  <a:gd name="T21" fmla="*/ 0 h 17263"/>
                  <a:gd name="T22" fmla="*/ 0 w 20542"/>
                  <a:gd name="T23" fmla="*/ 0 h 17263"/>
                  <a:gd name="T24" fmla="*/ 0 w 20542"/>
                  <a:gd name="T25" fmla="*/ 0 h 17263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20542" h="17263">
                    <a:moveTo>
                      <a:pt x="19936" y="4186"/>
                    </a:moveTo>
                    <a:cubicBezTo>
                      <a:pt x="18293" y="6058"/>
                      <a:pt x="18766" y="9572"/>
                      <a:pt x="16483" y="7506"/>
                    </a:cubicBezTo>
                    <a:cubicBezTo>
                      <a:pt x="16483" y="-3197"/>
                      <a:pt x="15350" y="3479"/>
                      <a:pt x="11192" y="4910"/>
                    </a:cubicBezTo>
                    <a:cubicBezTo>
                      <a:pt x="10429" y="5139"/>
                      <a:pt x="5153" y="9537"/>
                      <a:pt x="5153" y="7506"/>
                    </a:cubicBezTo>
                    <a:cubicBezTo>
                      <a:pt x="5095" y="7506"/>
                      <a:pt x="5320" y="3196"/>
                      <a:pt x="5153" y="1660"/>
                    </a:cubicBezTo>
                    <a:cubicBezTo>
                      <a:pt x="4048" y="936"/>
                      <a:pt x="4819" y="1660"/>
                      <a:pt x="4819" y="0"/>
                    </a:cubicBezTo>
                    <a:cubicBezTo>
                      <a:pt x="4281" y="0"/>
                      <a:pt x="349" y="4186"/>
                      <a:pt x="349" y="4186"/>
                    </a:cubicBezTo>
                    <a:cubicBezTo>
                      <a:pt x="3714" y="4186"/>
                      <a:pt x="0" y="10915"/>
                      <a:pt x="0" y="13316"/>
                    </a:cubicBezTo>
                    <a:cubicBezTo>
                      <a:pt x="2602" y="14058"/>
                      <a:pt x="4339" y="16655"/>
                      <a:pt x="6519" y="16655"/>
                    </a:cubicBezTo>
                    <a:cubicBezTo>
                      <a:pt x="6519" y="18403"/>
                      <a:pt x="12450" y="15824"/>
                      <a:pt x="13235" y="15824"/>
                    </a:cubicBezTo>
                    <a:cubicBezTo>
                      <a:pt x="15778" y="15824"/>
                      <a:pt x="17406" y="14729"/>
                      <a:pt x="19412" y="11621"/>
                    </a:cubicBezTo>
                    <a:cubicBezTo>
                      <a:pt x="21600" y="8265"/>
                      <a:pt x="19936" y="8530"/>
                      <a:pt x="19936" y="4186"/>
                    </a:cubicBezTo>
                    <a:close/>
                    <a:moveTo>
                      <a:pt x="19936" y="4186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4" name="Freeform: Shape 47"/>
              <p:cNvSpPr>
                <a:spLocks/>
              </p:cNvSpPr>
              <p:nvPr/>
            </p:nvSpPr>
            <p:spPr bwMode="auto">
              <a:xfrm>
                <a:off x="352" y="168"/>
                <a:ext cx="18" cy="23"/>
              </a:xfrm>
              <a:custGeom>
                <a:avLst/>
                <a:gdLst>
                  <a:gd name="T0" fmla="*/ 0 w 20330"/>
                  <a:gd name="T1" fmla="*/ 0 h 21462"/>
                  <a:gd name="T2" fmla="*/ 0 w 20330"/>
                  <a:gd name="T3" fmla="*/ 0 h 21462"/>
                  <a:gd name="T4" fmla="*/ 0 w 20330"/>
                  <a:gd name="T5" fmla="*/ 0 h 21462"/>
                  <a:gd name="T6" fmla="*/ 0 w 20330"/>
                  <a:gd name="T7" fmla="*/ 0 h 21462"/>
                  <a:gd name="T8" fmla="*/ 0 w 20330"/>
                  <a:gd name="T9" fmla="*/ 0 h 21462"/>
                  <a:gd name="T10" fmla="*/ 0 w 20330"/>
                  <a:gd name="T11" fmla="*/ 0 h 21462"/>
                  <a:gd name="T12" fmla="*/ 0 w 20330"/>
                  <a:gd name="T13" fmla="*/ 0 h 21462"/>
                  <a:gd name="T14" fmla="*/ 0 w 20330"/>
                  <a:gd name="T15" fmla="*/ 0 h 21462"/>
                  <a:gd name="T16" fmla="*/ 0 w 20330"/>
                  <a:gd name="T17" fmla="*/ 0 h 21462"/>
                  <a:gd name="T18" fmla="*/ 0 w 20330"/>
                  <a:gd name="T19" fmla="*/ 0 h 21462"/>
                  <a:gd name="T20" fmla="*/ 0 w 20330"/>
                  <a:gd name="T21" fmla="*/ 0 h 21462"/>
                  <a:gd name="T22" fmla="*/ 0 w 20330"/>
                  <a:gd name="T23" fmla="*/ 0 h 21462"/>
                  <a:gd name="T24" fmla="*/ 0 w 20330"/>
                  <a:gd name="T25" fmla="*/ 0 h 21462"/>
                  <a:gd name="T26" fmla="*/ 0 w 20330"/>
                  <a:gd name="T27" fmla="*/ 0 h 21462"/>
                  <a:gd name="T28" fmla="*/ 0 w 20330"/>
                  <a:gd name="T29" fmla="*/ 0 h 21462"/>
                  <a:gd name="T30" fmla="*/ 0 w 20330"/>
                  <a:gd name="T31" fmla="*/ 0 h 21462"/>
                  <a:gd name="T32" fmla="*/ 0 w 20330"/>
                  <a:gd name="T33" fmla="*/ 0 h 21462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</a:gdLst>
                <a:ahLst/>
                <a:cxnLst>
                  <a:cxn ang="T34">
                    <a:pos x="T0" y="T1"/>
                  </a:cxn>
                  <a:cxn ang="T35">
                    <a:pos x="T2" y="T3"/>
                  </a:cxn>
                  <a:cxn ang="T36">
                    <a:pos x="T4" y="T5"/>
                  </a:cxn>
                  <a:cxn ang="T37">
                    <a:pos x="T6" y="T7"/>
                  </a:cxn>
                  <a:cxn ang="T38">
                    <a:pos x="T8" y="T9"/>
                  </a:cxn>
                  <a:cxn ang="T39">
                    <a:pos x="T10" y="T11"/>
                  </a:cxn>
                  <a:cxn ang="T40">
                    <a:pos x="T12" y="T13"/>
                  </a:cxn>
                  <a:cxn ang="T41">
                    <a:pos x="T14" y="T15"/>
                  </a:cxn>
                  <a:cxn ang="T42">
                    <a:pos x="T16" y="T17"/>
                  </a:cxn>
                  <a:cxn ang="T43">
                    <a:pos x="T18" y="T19"/>
                  </a:cxn>
                  <a:cxn ang="T44">
                    <a:pos x="T20" y="T21"/>
                  </a:cxn>
                  <a:cxn ang="T45">
                    <a:pos x="T22" y="T23"/>
                  </a:cxn>
                  <a:cxn ang="T46">
                    <a:pos x="T24" y="T25"/>
                  </a:cxn>
                  <a:cxn ang="T47">
                    <a:pos x="T26" y="T27"/>
                  </a:cxn>
                  <a:cxn ang="T48">
                    <a:pos x="T28" y="T29"/>
                  </a:cxn>
                  <a:cxn ang="T49">
                    <a:pos x="T30" y="T31"/>
                  </a:cxn>
                  <a:cxn ang="T50">
                    <a:pos x="T32" y="T33"/>
                  </a:cxn>
                </a:cxnLst>
                <a:rect l="0" t="0" r="r" b="b"/>
                <a:pathLst>
                  <a:path w="20330" h="21462">
                    <a:moveTo>
                      <a:pt x="1685" y="9330"/>
                    </a:moveTo>
                    <a:cubicBezTo>
                      <a:pt x="5927" y="9330"/>
                      <a:pt x="6974" y="10452"/>
                      <a:pt x="7227" y="14183"/>
                    </a:cubicBezTo>
                    <a:cubicBezTo>
                      <a:pt x="12255" y="15539"/>
                      <a:pt x="3833" y="15223"/>
                      <a:pt x="3391" y="15223"/>
                    </a:cubicBezTo>
                    <a:cubicBezTo>
                      <a:pt x="3319" y="16960"/>
                      <a:pt x="268" y="20457"/>
                      <a:pt x="4176" y="19489"/>
                    </a:cubicBezTo>
                    <a:cubicBezTo>
                      <a:pt x="7019" y="18785"/>
                      <a:pt x="7633" y="18947"/>
                      <a:pt x="7651" y="21461"/>
                    </a:cubicBezTo>
                    <a:cubicBezTo>
                      <a:pt x="11424" y="21461"/>
                      <a:pt x="16723" y="21600"/>
                      <a:pt x="18745" y="18346"/>
                    </a:cubicBezTo>
                    <a:cubicBezTo>
                      <a:pt x="20776" y="18346"/>
                      <a:pt x="20938" y="16755"/>
                      <a:pt x="18745" y="16264"/>
                    </a:cubicBezTo>
                    <a:cubicBezTo>
                      <a:pt x="18745" y="18089"/>
                      <a:pt x="18853" y="18001"/>
                      <a:pt x="16605" y="18001"/>
                    </a:cubicBezTo>
                    <a:cubicBezTo>
                      <a:pt x="17427" y="14256"/>
                      <a:pt x="16840" y="11075"/>
                      <a:pt x="12769" y="11075"/>
                    </a:cubicBezTo>
                    <a:cubicBezTo>
                      <a:pt x="13428" y="9477"/>
                      <a:pt x="11731" y="8238"/>
                      <a:pt x="10079" y="7183"/>
                    </a:cubicBezTo>
                    <a:cubicBezTo>
                      <a:pt x="6965" y="5197"/>
                      <a:pt x="10152" y="4742"/>
                      <a:pt x="10639" y="2419"/>
                    </a:cubicBezTo>
                    <a:cubicBezTo>
                      <a:pt x="8337" y="2880"/>
                      <a:pt x="8274" y="4471"/>
                      <a:pt x="5097" y="4500"/>
                    </a:cubicBezTo>
                    <a:cubicBezTo>
                      <a:pt x="5097" y="3951"/>
                      <a:pt x="5783" y="2265"/>
                      <a:pt x="5214" y="2082"/>
                    </a:cubicBezTo>
                    <a:cubicBezTo>
                      <a:pt x="5972" y="2074"/>
                      <a:pt x="8987" y="0"/>
                      <a:pt x="5530" y="0"/>
                    </a:cubicBezTo>
                    <a:cubicBezTo>
                      <a:pt x="4032" y="4486"/>
                      <a:pt x="-662" y="88"/>
                      <a:pt x="78" y="4200"/>
                    </a:cubicBezTo>
                    <a:cubicBezTo>
                      <a:pt x="593" y="6970"/>
                      <a:pt x="1685" y="6780"/>
                      <a:pt x="1685" y="9330"/>
                    </a:cubicBezTo>
                    <a:close/>
                    <a:moveTo>
                      <a:pt x="1685" y="933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5" name="Freeform: Shape 48"/>
              <p:cNvSpPr>
                <a:spLocks/>
              </p:cNvSpPr>
              <p:nvPr/>
            </p:nvSpPr>
            <p:spPr bwMode="auto">
              <a:xfrm>
                <a:off x="336" y="176"/>
                <a:ext cx="9" cy="11"/>
              </a:xfrm>
              <a:custGeom>
                <a:avLst/>
                <a:gdLst>
                  <a:gd name="T0" fmla="*/ 0 w 15938"/>
                  <a:gd name="T1" fmla="*/ 0 h 19489"/>
                  <a:gd name="T2" fmla="*/ 0 w 15938"/>
                  <a:gd name="T3" fmla="*/ 0 h 19489"/>
                  <a:gd name="T4" fmla="*/ 0 w 15938"/>
                  <a:gd name="T5" fmla="*/ 0 h 19489"/>
                  <a:gd name="T6" fmla="*/ 0 w 15938"/>
                  <a:gd name="T7" fmla="*/ 0 h 19489"/>
                  <a:gd name="T8" fmla="*/ 0 w 15938"/>
                  <a:gd name="T9" fmla="*/ 0 h 19489"/>
                  <a:gd name="T10" fmla="*/ 0 w 15938"/>
                  <a:gd name="T11" fmla="*/ 0 h 19489"/>
                  <a:gd name="T12" fmla="*/ 0 w 15938"/>
                  <a:gd name="T13" fmla="*/ 0 h 19489"/>
                  <a:gd name="T14" fmla="*/ 0 w 15938"/>
                  <a:gd name="T15" fmla="*/ 0 h 1948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938" h="19489">
                    <a:moveTo>
                      <a:pt x="1447" y="19489"/>
                    </a:moveTo>
                    <a:cubicBezTo>
                      <a:pt x="10460" y="19334"/>
                      <a:pt x="12771" y="13571"/>
                      <a:pt x="15260" y="5681"/>
                    </a:cubicBezTo>
                    <a:cubicBezTo>
                      <a:pt x="17711" y="-2111"/>
                      <a:pt x="12911" y="1905"/>
                      <a:pt x="10498" y="2201"/>
                    </a:cubicBezTo>
                    <a:cubicBezTo>
                      <a:pt x="8430" y="3342"/>
                      <a:pt x="6949" y="-1688"/>
                      <a:pt x="6043" y="608"/>
                    </a:cubicBezTo>
                    <a:cubicBezTo>
                      <a:pt x="5264" y="2567"/>
                      <a:pt x="6668" y="4864"/>
                      <a:pt x="8673" y="4864"/>
                    </a:cubicBezTo>
                    <a:cubicBezTo>
                      <a:pt x="8149" y="6540"/>
                      <a:pt x="-3889" y="8499"/>
                      <a:pt x="2047" y="10190"/>
                    </a:cubicBezTo>
                    <a:cubicBezTo>
                      <a:pt x="1320" y="14008"/>
                      <a:pt x="-1795" y="15896"/>
                      <a:pt x="1447" y="19489"/>
                    </a:cubicBezTo>
                    <a:close/>
                    <a:moveTo>
                      <a:pt x="1447" y="19489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6" name="Freeform: Shape 49"/>
              <p:cNvSpPr>
                <a:spLocks/>
              </p:cNvSpPr>
              <p:nvPr/>
            </p:nvSpPr>
            <p:spPr bwMode="auto">
              <a:xfrm>
                <a:off x="352" y="192"/>
                <a:ext cx="2" cy="1"/>
              </a:xfrm>
              <a:custGeom>
                <a:avLst/>
                <a:gdLst>
                  <a:gd name="T0" fmla="*/ 0 w 21600"/>
                  <a:gd name="T1" fmla="*/ 0 h 13852"/>
                  <a:gd name="T2" fmla="*/ 0 w 21600"/>
                  <a:gd name="T3" fmla="*/ 0 h 13852"/>
                  <a:gd name="T4" fmla="*/ 0 w 21600"/>
                  <a:gd name="T5" fmla="*/ 0 h 13852"/>
                  <a:gd name="T6" fmla="*/ 0 w 21600"/>
                  <a:gd name="T7" fmla="*/ 0 h 13852"/>
                  <a:gd name="T8" fmla="*/ 0 w 21600"/>
                  <a:gd name="T9" fmla="*/ 0 h 13852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13852">
                    <a:moveTo>
                      <a:pt x="0" y="4834"/>
                    </a:moveTo>
                    <a:cubicBezTo>
                      <a:pt x="3511" y="21600"/>
                      <a:pt x="21600" y="12034"/>
                      <a:pt x="21600" y="0"/>
                    </a:cubicBezTo>
                    <a:cubicBezTo>
                      <a:pt x="15647" y="0"/>
                      <a:pt x="9617" y="0"/>
                      <a:pt x="3511" y="0"/>
                    </a:cubicBezTo>
                    <a:cubicBezTo>
                      <a:pt x="4732" y="4834"/>
                      <a:pt x="3435" y="6480"/>
                      <a:pt x="0" y="4834"/>
                    </a:cubicBezTo>
                    <a:close/>
                    <a:moveTo>
                      <a:pt x="0" y="4834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7" name="Freeform: Shape 50"/>
              <p:cNvSpPr>
                <a:spLocks/>
              </p:cNvSpPr>
              <p:nvPr/>
            </p:nvSpPr>
            <p:spPr bwMode="auto">
              <a:xfrm>
                <a:off x="240" y="200"/>
                <a:ext cx="3" cy="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14954" y="20491"/>
                      <a:pt x="21600" y="16184"/>
                      <a:pt x="21600" y="0"/>
                    </a:cubicBezTo>
                    <a:cubicBezTo>
                      <a:pt x="7849" y="9201"/>
                      <a:pt x="3208" y="6526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8" name="Freeform: Shape 51"/>
              <p:cNvSpPr>
                <a:spLocks/>
              </p:cNvSpPr>
              <p:nvPr/>
            </p:nvSpPr>
            <p:spPr bwMode="auto">
              <a:xfrm>
                <a:off x="376" y="216"/>
                <a:ext cx="3" cy="4"/>
              </a:xfrm>
              <a:custGeom>
                <a:avLst/>
                <a:gdLst>
                  <a:gd name="T0" fmla="*/ 0 w 15151"/>
                  <a:gd name="T1" fmla="*/ 0 h 21600"/>
                  <a:gd name="T2" fmla="*/ 0 w 15151"/>
                  <a:gd name="T3" fmla="*/ 0 h 21600"/>
                  <a:gd name="T4" fmla="*/ 0 w 15151"/>
                  <a:gd name="T5" fmla="*/ 0 h 21600"/>
                  <a:gd name="T6" fmla="*/ 0 w 15151"/>
                  <a:gd name="T7" fmla="*/ 0 h 21600"/>
                  <a:gd name="T8" fmla="*/ 0 w 15151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5151" h="21600">
                    <a:moveTo>
                      <a:pt x="10724" y="0"/>
                    </a:moveTo>
                    <a:cubicBezTo>
                      <a:pt x="11899" y="6522"/>
                      <a:pt x="8375" y="7809"/>
                      <a:pt x="0" y="3905"/>
                    </a:cubicBezTo>
                    <a:cubicBezTo>
                      <a:pt x="3373" y="13417"/>
                      <a:pt x="1667" y="15535"/>
                      <a:pt x="7124" y="21600"/>
                    </a:cubicBezTo>
                    <a:cubicBezTo>
                      <a:pt x="9284" y="12503"/>
                      <a:pt x="21600" y="3905"/>
                      <a:pt x="10724" y="0"/>
                    </a:cubicBezTo>
                    <a:close/>
                    <a:moveTo>
                      <a:pt x="10724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9" name="Freeform: Shape 52"/>
              <p:cNvSpPr>
                <a:spLocks/>
              </p:cNvSpPr>
              <p:nvPr/>
            </p:nvSpPr>
            <p:spPr bwMode="auto">
              <a:xfrm>
                <a:off x="376" y="216"/>
                <a:ext cx="3" cy="5"/>
              </a:xfrm>
              <a:custGeom>
                <a:avLst/>
                <a:gdLst>
                  <a:gd name="T0" fmla="*/ 0 w 14680"/>
                  <a:gd name="T1" fmla="*/ 0 h 18108"/>
                  <a:gd name="T2" fmla="*/ 0 w 14680"/>
                  <a:gd name="T3" fmla="*/ 0 h 18108"/>
                  <a:gd name="T4" fmla="*/ 0 w 14680"/>
                  <a:gd name="T5" fmla="*/ 0 h 18108"/>
                  <a:gd name="T6" fmla="*/ 0 w 14680"/>
                  <a:gd name="T7" fmla="*/ 0 h 18108"/>
                  <a:gd name="T8" fmla="*/ 0 w 14680"/>
                  <a:gd name="T9" fmla="*/ 0 h 1810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4680" h="18108">
                    <a:moveTo>
                      <a:pt x="10298" y="0"/>
                    </a:moveTo>
                    <a:cubicBezTo>
                      <a:pt x="10298" y="7291"/>
                      <a:pt x="8417" y="10676"/>
                      <a:pt x="5725" y="2364"/>
                    </a:cubicBezTo>
                    <a:cubicBezTo>
                      <a:pt x="-3356" y="2364"/>
                      <a:pt x="1087" y="12243"/>
                      <a:pt x="1087" y="17618"/>
                    </a:cubicBezTo>
                    <a:cubicBezTo>
                      <a:pt x="18244" y="21600"/>
                      <a:pt x="16493" y="0"/>
                      <a:pt x="10298" y="0"/>
                    </a:cubicBezTo>
                    <a:close/>
                    <a:moveTo>
                      <a:pt x="10298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0" name="Freeform: Shape 53"/>
              <p:cNvSpPr>
                <a:spLocks/>
              </p:cNvSpPr>
              <p:nvPr/>
            </p:nvSpPr>
            <p:spPr bwMode="auto">
              <a:xfrm>
                <a:off x="392" y="232"/>
                <a:ext cx="7" cy="3"/>
              </a:xfrm>
              <a:custGeom>
                <a:avLst/>
                <a:gdLst>
                  <a:gd name="T0" fmla="*/ 0 w 21600"/>
                  <a:gd name="T1" fmla="*/ 0 h 9393"/>
                  <a:gd name="T2" fmla="*/ 0 w 21600"/>
                  <a:gd name="T3" fmla="*/ 0 h 9393"/>
                  <a:gd name="T4" fmla="*/ 0 w 21600"/>
                  <a:gd name="T5" fmla="*/ 0 h 9393"/>
                  <a:gd name="T6" fmla="*/ 0 w 21600"/>
                  <a:gd name="T7" fmla="*/ 0 h 9393"/>
                  <a:gd name="T8" fmla="*/ 0 w 21600"/>
                  <a:gd name="T9" fmla="*/ 0 h 939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9393">
                    <a:moveTo>
                      <a:pt x="21600" y="0"/>
                    </a:moveTo>
                    <a:cubicBezTo>
                      <a:pt x="15130" y="2920"/>
                      <a:pt x="18136" y="5863"/>
                      <a:pt x="9453" y="3062"/>
                    </a:cubicBezTo>
                    <a:cubicBezTo>
                      <a:pt x="5701" y="1875"/>
                      <a:pt x="1732" y="-3323"/>
                      <a:pt x="0" y="3371"/>
                    </a:cubicBezTo>
                    <a:cubicBezTo>
                      <a:pt x="11016" y="4439"/>
                      <a:pt x="21600" y="18277"/>
                      <a:pt x="21600" y="0"/>
                    </a:cubicBezTo>
                    <a:close/>
                    <a:moveTo>
                      <a:pt x="21600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1" name="Freeform: Shape 54"/>
              <p:cNvSpPr>
                <a:spLocks/>
              </p:cNvSpPr>
              <p:nvPr/>
            </p:nvSpPr>
            <p:spPr bwMode="auto">
              <a:xfrm>
                <a:off x="320" y="232"/>
                <a:ext cx="166" cy="223"/>
              </a:xfrm>
              <a:custGeom>
                <a:avLst/>
                <a:gdLst>
                  <a:gd name="T0" fmla="*/ 0 w 21517"/>
                  <a:gd name="T1" fmla="*/ 0 h 21336"/>
                  <a:gd name="T2" fmla="*/ 0 w 21517"/>
                  <a:gd name="T3" fmla="*/ 0 h 21336"/>
                  <a:gd name="T4" fmla="*/ 0 w 21517"/>
                  <a:gd name="T5" fmla="*/ 0 h 21336"/>
                  <a:gd name="T6" fmla="*/ 0 w 21517"/>
                  <a:gd name="T7" fmla="*/ 0 h 21336"/>
                  <a:gd name="T8" fmla="*/ 0 w 21517"/>
                  <a:gd name="T9" fmla="*/ 0 h 21336"/>
                  <a:gd name="T10" fmla="*/ 0 w 21517"/>
                  <a:gd name="T11" fmla="*/ 0 h 21336"/>
                  <a:gd name="T12" fmla="*/ 0 w 21517"/>
                  <a:gd name="T13" fmla="*/ 0 h 21336"/>
                  <a:gd name="T14" fmla="*/ 0 w 21517"/>
                  <a:gd name="T15" fmla="*/ 0 h 21336"/>
                  <a:gd name="T16" fmla="*/ 0 w 21517"/>
                  <a:gd name="T17" fmla="*/ 0 h 21336"/>
                  <a:gd name="T18" fmla="*/ 0 w 21517"/>
                  <a:gd name="T19" fmla="*/ 0 h 21336"/>
                  <a:gd name="T20" fmla="*/ 0 w 21517"/>
                  <a:gd name="T21" fmla="*/ 0 h 21336"/>
                  <a:gd name="T22" fmla="*/ 0 w 21517"/>
                  <a:gd name="T23" fmla="*/ 0 h 21336"/>
                  <a:gd name="T24" fmla="*/ 0 w 21517"/>
                  <a:gd name="T25" fmla="*/ 0 h 21336"/>
                  <a:gd name="T26" fmla="*/ 0 w 21517"/>
                  <a:gd name="T27" fmla="*/ 0 h 21336"/>
                  <a:gd name="T28" fmla="*/ 0 w 21517"/>
                  <a:gd name="T29" fmla="*/ 0 h 21336"/>
                  <a:gd name="T30" fmla="*/ 0 w 21517"/>
                  <a:gd name="T31" fmla="*/ 0 h 21336"/>
                  <a:gd name="T32" fmla="*/ 0 w 21517"/>
                  <a:gd name="T33" fmla="*/ 0 h 21336"/>
                  <a:gd name="T34" fmla="*/ 0 w 21517"/>
                  <a:gd name="T35" fmla="*/ 0 h 21336"/>
                  <a:gd name="T36" fmla="*/ 0 w 21517"/>
                  <a:gd name="T37" fmla="*/ 0 h 21336"/>
                  <a:gd name="T38" fmla="*/ 0 w 21517"/>
                  <a:gd name="T39" fmla="*/ 0 h 21336"/>
                  <a:gd name="T40" fmla="*/ 0 w 21517"/>
                  <a:gd name="T41" fmla="*/ 0 h 21336"/>
                  <a:gd name="T42" fmla="*/ 0 w 21517"/>
                  <a:gd name="T43" fmla="*/ 0 h 21336"/>
                  <a:gd name="T44" fmla="*/ 0 w 21517"/>
                  <a:gd name="T45" fmla="*/ 0 h 21336"/>
                  <a:gd name="T46" fmla="*/ 0 w 21517"/>
                  <a:gd name="T47" fmla="*/ 0 h 21336"/>
                  <a:gd name="T48" fmla="*/ 0 w 21517"/>
                  <a:gd name="T49" fmla="*/ 0 h 21336"/>
                  <a:gd name="T50" fmla="*/ 0 w 21517"/>
                  <a:gd name="T51" fmla="*/ 0 h 21336"/>
                  <a:gd name="T52" fmla="*/ 0 w 21517"/>
                  <a:gd name="T53" fmla="*/ 0 h 21336"/>
                  <a:gd name="T54" fmla="*/ 0 w 21517"/>
                  <a:gd name="T55" fmla="*/ 0 h 21336"/>
                  <a:gd name="T56" fmla="*/ 0 w 21517"/>
                  <a:gd name="T57" fmla="*/ 0 h 21336"/>
                  <a:gd name="T58" fmla="*/ 0 w 21517"/>
                  <a:gd name="T59" fmla="*/ 0 h 21336"/>
                  <a:gd name="T60" fmla="*/ 0 w 21517"/>
                  <a:gd name="T61" fmla="*/ 0 h 21336"/>
                  <a:gd name="T62" fmla="*/ 0 w 21517"/>
                  <a:gd name="T63" fmla="*/ 0 h 21336"/>
                  <a:gd name="T64" fmla="*/ 0 w 21517"/>
                  <a:gd name="T65" fmla="*/ 0 h 21336"/>
                  <a:gd name="T66" fmla="*/ 0 60000 65536"/>
                  <a:gd name="T67" fmla="*/ 0 60000 65536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</a:gdLst>
                <a:ahLst/>
                <a:cxnLst>
                  <a:cxn ang="T66">
                    <a:pos x="T0" y="T1"/>
                  </a:cxn>
                  <a:cxn ang="T67">
                    <a:pos x="T2" y="T3"/>
                  </a:cxn>
                  <a:cxn ang="T68">
                    <a:pos x="T4" y="T5"/>
                  </a:cxn>
                  <a:cxn ang="T69">
                    <a:pos x="T6" y="T7"/>
                  </a:cxn>
                  <a:cxn ang="T70">
                    <a:pos x="T8" y="T9"/>
                  </a:cxn>
                  <a:cxn ang="T71">
                    <a:pos x="T10" y="T11"/>
                  </a:cxn>
                  <a:cxn ang="T72">
                    <a:pos x="T12" y="T13"/>
                  </a:cxn>
                  <a:cxn ang="T73">
                    <a:pos x="T14" y="T15"/>
                  </a:cxn>
                  <a:cxn ang="T74">
                    <a:pos x="T16" y="T17"/>
                  </a:cxn>
                  <a:cxn ang="T75">
                    <a:pos x="T18" y="T19"/>
                  </a:cxn>
                  <a:cxn ang="T76">
                    <a:pos x="T20" y="T21"/>
                  </a:cxn>
                  <a:cxn ang="T77">
                    <a:pos x="T22" y="T23"/>
                  </a:cxn>
                  <a:cxn ang="T78">
                    <a:pos x="T24" y="T25"/>
                  </a:cxn>
                  <a:cxn ang="T79">
                    <a:pos x="T26" y="T27"/>
                  </a:cxn>
                  <a:cxn ang="T80">
                    <a:pos x="T28" y="T29"/>
                  </a:cxn>
                  <a:cxn ang="T81">
                    <a:pos x="T30" y="T31"/>
                  </a:cxn>
                  <a:cxn ang="T82">
                    <a:pos x="T32" y="T33"/>
                  </a:cxn>
                  <a:cxn ang="T83">
                    <a:pos x="T34" y="T35"/>
                  </a:cxn>
                  <a:cxn ang="T84">
                    <a:pos x="T36" y="T37"/>
                  </a:cxn>
                  <a:cxn ang="T85">
                    <a:pos x="T38" y="T39"/>
                  </a:cxn>
                  <a:cxn ang="T86">
                    <a:pos x="T40" y="T41"/>
                  </a:cxn>
                  <a:cxn ang="T87">
                    <a:pos x="T42" y="T43"/>
                  </a:cxn>
                  <a:cxn ang="T88">
                    <a:pos x="T44" y="T45"/>
                  </a:cxn>
                  <a:cxn ang="T89">
                    <a:pos x="T46" y="T47"/>
                  </a:cxn>
                  <a:cxn ang="T90">
                    <a:pos x="T48" y="T49"/>
                  </a:cxn>
                  <a:cxn ang="T91">
                    <a:pos x="T50" y="T51"/>
                  </a:cxn>
                  <a:cxn ang="T92">
                    <a:pos x="T52" y="T53"/>
                  </a:cxn>
                  <a:cxn ang="T93">
                    <a:pos x="T54" y="T55"/>
                  </a:cxn>
                  <a:cxn ang="T94">
                    <a:pos x="T56" y="T57"/>
                  </a:cxn>
                  <a:cxn ang="T95">
                    <a:pos x="T58" y="T59"/>
                  </a:cxn>
                  <a:cxn ang="T96">
                    <a:pos x="T60" y="T61"/>
                  </a:cxn>
                  <a:cxn ang="T97">
                    <a:pos x="T62" y="T63"/>
                  </a:cxn>
                  <a:cxn ang="T98">
                    <a:pos x="T64" y="T65"/>
                  </a:cxn>
                </a:cxnLst>
                <a:rect l="0" t="0" r="r" b="b"/>
                <a:pathLst>
                  <a:path w="21517" h="21336">
                    <a:moveTo>
                      <a:pt x="19567" y="7931"/>
                    </a:moveTo>
                    <a:cubicBezTo>
                      <a:pt x="19048" y="7904"/>
                      <a:pt x="19448" y="7845"/>
                      <a:pt x="19422" y="7719"/>
                    </a:cubicBezTo>
                    <a:cubicBezTo>
                      <a:pt x="19025" y="7719"/>
                      <a:pt x="18300" y="6676"/>
                      <a:pt x="18300" y="6418"/>
                    </a:cubicBezTo>
                    <a:cubicBezTo>
                      <a:pt x="18154" y="6364"/>
                      <a:pt x="18030" y="5984"/>
                      <a:pt x="18056" y="5984"/>
                    </a:cubicBezTo>
                    <a:cubicBezTo>
                      <a:pt x="17943" y="5729"/>
                      <a:pt x="17483" y="5519"/>
                      <a:pt x="17666" y="5262"/>
                    </a:cubicBezTo>
                    <a:cubicBezTo>
                      <a:pt x="17237" y="5072"/>
                      <a:pt x="16781" y="4416"/>
                      <a:pt x="16643" y="4106"/>
                    </a:cubicBezTo>
                    <a:cubicBezTo>
                      <a:pt x="16386" y="3964"/>
                      <a:pt x="16203" y="3565"/>
                      <a:pt x="16203" y="3348"/>
                    </a:cubicBezTo>
                    <a:cubicBezTo>
                      <a:pt x="15909" y="3348"/>
                      <a:pt x="15513" y="2695"/>
                      <a:pt x="15570" y="2445"/>
                    </a:cubicBezTo>
                    <a:cubicBezTo>
                      <a:pt x="15293" y="2445"/>
                      <a:pt x="15220" y="2082"/>
                      <a:pt x="14935" y="2082"/>
                    </a:cubicBezTo>
                    <a:cubicBezTo>
                      <a:pt x="15075" y="1777"/>
                      <a:pt x="13120" y="1748"/>
                      <a:pt x="12791" y="1721"/>
                    </a:cubicBezTo>
                    <a:cubicBezTo>
                      <a:pt x="12847" y="1475"/>
                      <a:pt x="12591" y="1324"/>
                      <a:pt x="12302" y="1324"/>
                    </a:cubicBezTo>
                    <a:cubicBezTo>
                      <a:pt x="12302" y="1706"/>
                      <a:pt x="11199" y="1748"/>
                      <a:pt x="10824" y="1733"/>
                    </a:cubicBezTo>
                    <a:cubicBezTo>
                      <a:pt x="10554" y="1724"/>
                      <a:pt x="9962" y="1667"/>
                      <a:pt x="9962" y="1432"/>
                    </a:cubicBezTo>
                    <a:cubicBezTo>
                      <a:pt x="9775" y="1397"/>
                      <a:pt x="9512" y="1432"/>
                      <a:pt x="9230" y="1432"/>
                    </a:cubicBezTo>
                    <a:cubicBezTo>
                      <a:pt x="9295" y="1188"/>
                      <a:pt x="8622" y="87"/>
                      <a:pt x="8255" y="22"/>
                    </a:cubicBezTo>
                    <a:cubicBezTo>
                      <a:pt x="8255" y="58"/>
                      <a:pt x="8255" y="96"/>
                      <a:pt x="8255" y="132"/>
                    </a:cubicBezTo>
                    <a:cubicBezTo>
                      <a:pt x="7980" y="165"/>
                      <a:pt x="6254" y="-152"/>
                      <a:pt x="6254" y="96"/>
                    </a:cubicBezTo>
                    <a:cubicBezTo>
                      <a:pt x="6047" y="96"/>
                      <a:pt x="5172" y="326"/>
                      <a:pt x="5035" y="529"/>
                    </a:cubicBezTo>
                    <a:cubicBezTo>
                      <a:pt x="4952" y="529"/>
                      <a:pt x="4156" y="817"/>
                      <a:pt x="4156" y="601"/>
                    </a:cubicBezTo>
                    <a:cubicBezTo>
                      <a:pt x="3956" y="601"/>
                      <a:pt x="3715" y="678"/>
                      <a:pt x="3619" y="817"/>
                    </a:cubicBezTo>
                    <a:cubicBezTo>
                      <a:pt x="3402" y="817"/>
                      <a:pt x="3172" y="1103"/>
                      <a:pt x="3035" y="1215"/>
                    </a:cubicBezTo>
                    <a:cubicBezTo>
                      <a:pt x="2658" y="1182"/>
                      <a:pt x="2928" y="1003"/>
                      <a:pt x="2548" y="1396"/>
                    </a:cubicBezTo>
                    <a:cubicBezTo>
                      <a:pt x="2548" y="1525"/>
                      <a:pt x="2261" y="2081"/>
                      <a:pt x="2207" y="2081"/>
                    </a:cubicBezTo>
                    <a:cubicBezTo>
                      <a:pt x="2328" y="2171"/>
                      <a:pt x="2324" y="2220"/>
                      <a:pt x="2207" y="2335"/>
                    </a:cubicBezTo>
                    <a:cubicBezTo>
                      <a:pt x="1938" y="2494"/>
                      <a:pt x="1785" y="2817"/>
                      <a:pt x="1524" y="2913"/>
                    </a:cubicBezTo>
                    <a:cubicBezTo>
                      <a:pt x="1250" y="3250"/>
                      <a:pt x="1191" y="2890"/>
                      <a:pt x="986" y="3269"/>
                    </a:cubicBezTo>
                    <a:cubicBezTo>
                      <a:pt x="875" y="3480"/>
                      <a:pt x="721" y="3638"/>
                      <a:pt x="602" y="3808"/>
                    </a:cubicBezTo>
                    <a:cubicBezTo>
                      <a:pt x="225" y="4344"/>
                      <a:pt x="207" y="4578"/>
                      <a:pt x="207" y="5081"/>
                    </a:cubicBezTo>
                    <a:cubicBezTo>
                      <a:pt x="207" y="5260"/>
                      <a:pt x="-50" y="5426"/>
                      <a:pt x="9" y="5578"/>
                    </a:cubicBezTo>
                    <a:cubicBezTo>
                      <a:pt x="89" y="5782"/>
                      <a:pt x="253" y="6208"/>
                      <a:pt x="207" y="6345"/>
                    </a:cubicBezTo>
                    <a:cubicBezTo>
                      <a:pt x="20" y="6345"/>
                      <a:pt x="-83" y="6832"/>
                      <a:pt x="258" y="6959"/>
                    </a:cubicBezTo>
                    <a:cubicBezTo>
                      <a:pt x="258" y="7279"/>
                      <a:pt x="886" y="8246"/>
                      <a:pt x="1279" y="8440"/>
                    </a:cubicBezTo>
                    <a:cubicBezTo>
                      <a:pt x="1279" y="8705"/>
                      <a:pt x="1993" y="9271"/>
                      <a:pt x="2352" y="9271"/>
                    </a:cubicBezTo>
                    <a:cubicBezTo>
                      <a:pt x="2491" y="9476"/>
                      <a:pt x="3961" y="9781"/>
                      <a:pt x="3961" y="9524"/>
                    </a:cubicBezTo>
                    <a:cubicBezTo>
                      <a:pt x="4560" y="9524"/>
                      <a:pt x="6671" y="9237"/>
                      <a:pt x="6986" y="9705"/>
                    </a:cubicBezTo>
                    <a:cubicBezTo>
                      <a:pt x="7519" y="9705"/>
                      <a:pt x="7714" y="9638"/>
                      <a:pt x="8206" y="9813"/>
                    </a:cubicBezTo>
                    <a:cubicBezTo>
                      <a:pt x="8271" y="10083"/>
                      <a:pt x="8170" y="10898"/>
                      <a:pt x="7914" y="11114"/>
                    </a:cubicBezTo>
                    <a:cubicBezTo>
                      <a:pt x="7914" y="11477"/>
                      <a:pt x="8059" y="11859"/>
                      <a:pt x="8450" y="12053"/>
                    </a:cubicBezTo>
                    <a:cubicBezTo>
                      <a:pt x="8479" y="12141"/>
                      <a:pt x="8758" y="12486"/>
                      <a:pt x="8841" y="12486"/>
                    </a:cubicBezTo>
                    <a:cubicBezTo>
                      <a:pt x="8993" y="12942"/>
                      <a:pt x="9163" y="13337"/>
                      <a:pt x="9049" y="13983"/>
                    </a:cubicBezTo>
                    <a:cubicBezTo>
                      <a:pt x="8944" y="14571"/>
                      <a:pt x="8694" y="14920"/>
                      <a:pt x="8694" y="15448"/>
                    </a:cubicBezTo>
                    <a:cubicBezTo>
                      <a:pt x="8545" y="15448"/>
                      <a:pt x="8841" y="16459"/>
                      <a:pt x="8986" y="16459"/>
                    </a:cubicBezTo>
                    <a:cubicBezTo>
                      <a:pt x="8986" y="16919"/>
                      <a:pt x="9475" y="17333"/>
                      <a:pt x="9475" y="17832"/>
                    </a:cubicBezTo>
                    <a:cubicBezTo>
                      <a:pt x="9504" y="17832"/>
                      <a:pt x="9670" y="18303"/>
                      <a:pt x="9670" y="18446"/>
                    </a:cubicBezTo>
                    <a:cubicBezTo>
                      <a:pt x="9519" y="18446"/>
                      <a:pt x="10450" y="19829"/>
                      <a:pt x="10450" y="19928"/>
                    </a:cubicBezTo>
                    <a:cubicBezTo>
                      <a:pt x="10616" y="19928"/>
                      <a:pt x="10640" y="20397"/>
                      <a:pt x="10790" y="20397"/>
                    </a:cubicBezTo>
                    <a:cubicBezTo>
                      <a:pt x="10816" y="20709"/>
                      <a:pt x="10985" y="20998"/>
                      <a:pt x="10985" y="21228"/>
                    </a:cubicBezTo>
                    <a:cubicBezTo>
                      <a:pt x="11180" y="21448"/>
                      <a:pt x="11986" y="21264"/>
                      <a:pt x="12301" y="21264"/>
                    </a:cubicBezTo>
                    <a:cubicBezTo>
                      <a:pt x="12301" y="21180"/>
                      <a:pt x="13771" y="20975"/>
                      <a:pt x="13958" y="20975"/>
                    </a:cubicBezTo>
                    <a:cubicBezTo>
                      <a:pt x="14057" y="20878"/>
                      <a:pt x="14690" y="20216"/>
                      <a:pt x="14690" y="20216"/>
                    </a:cubicBezTo>
                    <a:cubicBezTo>
                      <a:pt x="14690" y="19882"/>
                      <a:pt x="15601" y="19238"/>
                      <a:pt x="15959" y="19059"/>
                    </a:cubicBezTo>
                    <a:cubicBezTo>
                      <a:pt x="15959" y="19006"/>
                      <a:pt x="16404" y="18192"/>
                      <a:pt x="16349" y="18192"/>
                    </a:cubicBezTo>
                    <a:cubicBezTo>
                      <a:pt x="16349" y="17624"/>
                      <a:pt x="16544" y="17250"/>
                      <a:pt x="16544" y="16748"/>
                    </a:cubicBezTo>
                    <a:cubicBezTo>
                      <a:pt x="16688" y="16748"/>
                      <a:pt x="16830" y="16278"/>
                      <a:pt x="17128" y="16278"/>
                    </a:cubicBezTo>
                    <a:cubicBezTo>
                      <a:pt x="17212" y="16155"/>
                      <a:pt x="17450" y="16107"/>
                      <a:pt x="17616" y="16024"/>
                    </a:cubicBezTo>
                    <a:cubicBezTo>
                      <a:pt x="17616" y="15713"/>
                      <a:pt x="17957" y="15476"/>
                      <a:pt x="17957" y="15087"/>
                    </a:cubicBezTo>
                    <a:cubicBezTo>
                      <a:pt x="18179" y="15087"/>
                      <a:pt x="17812" y="13876"/>
                      <a:pt x="17812" y="13749"/>
                    </a:cubicBezTo>
                    <a:cubicBezTo>
                      <a:pt x="17382" y="13749"/>
                      <a:pt x="17713" y="12307"/>
                      <a:pt x="17713" y="12124"/>
                    </a:cubicBezTo>
                    <a:cubicBezTo>
                      <a:pt x="17437" y="12124"/>
                      <a:pt x="18620" y="11148"/>
                      <a:pt x="18598" y="11208"/>
                    </a:cubicBezTo>
                    <a:cubicBezTo>
                      <a:pt x="18681" y="10953"/>
                      <a:pt x="19316" y="10604"/>
                      <a:pt x="19526" y="10404"/>
                    </a:cubicBezTo>
                    <a:cubicBezTo>
                      <a:pt x="19713" y="10224"/>
                      <a:pt x="20347" y="9878"/>
                      <a:pt x="20347" y="9667"/>
                    </a:cubicBezTo>
                    <a:cubicBezTo>
                      <a:pt x="20620" y="9565"/>
                      <a:pt x="20654" y="9375"/>
                      <a:pt x="20882" y="9269"/>
                    </a:cubicBezTo>
                    <a:cubicBezTo>
                      <a:pt x="20882" y="9177"/>
                      <a:pt x="20727" y="8909"/>
                      <a:pt x="21077" y="8909"/>
                    </a:cubicBezTo>
                    <a:cubicBezTo>
                      <a:pt x="20989" y="8446"/>
                      <a:pt x="21517" y="8183"/>
                      <a:pt x="21517" y="7716"/>
                    </a:cubicBezTo>
                    <a:cubicBezTo>
                      <a:pt x="21101" y="7817"/>
                      <a:pt x="20526" y="7861"/>
                      <a:pt x="20102" y="7861"/>
                    </a:cubicBezTo>
                    <a:cubicBezTo>
                      <a:pt x="20104" y="7926"/>
                      <a:pt x="19637" y="7935"/>
                      <a:pt x="19567" y="7931"/>
                    </a:cubicBezTo>
                    <a:close/>
                    <a:moveTo>
                      <a:pt x="19567" y="7931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2" name="Freeform: Shape 55"/>
              <p:cNvSpPr>
                <a:spLocks/>
              </p:cNvSpPr>
              <p:nvPr/>
            </p:nvSpPr>
            <p:spPr bwMode="auto">
              <a:xfrm>
                <a:off x="184" y="272"/>
                <a:ext cx="3" cy="2"/>
              </a:xfrm>
              <a:custGeom>
                <a:avLst/>
                <a:gdLst>
                  <a:gd name="T0" fmla="*/ 0 w 16989"/>
                  <a:gd name="T1" fmla="*/ 0 h 15334"/>
                  <a:gd name="T2" fmla="*/ 0 w 16989"/>
                  <a:gd name="T3" fmla="*/ 0 h 15334"/>
                  <a:gd name="T4" fmla="*/ 0 w 16989"/>
                  <a:gd name="T5" fmla="*/ 0 h 15334"/>
                  <a:gd name="T6" fmla="*/ 0 w 16989"/>
                  <a:gd name="T7" fmla="*/ 0 h 15334"/>
                  <a:gd name="T8" fmla="*/ 0 w 16989"/>
                  <a:gd name="T9" fmla="*/ 0 h 1533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6989" h="15334">
                    <a:moveTo>
                      <a:pt x="5730" y="2266"/>
                    </a:moveTo>
                    <a:cubicBezTo>
                      <a:pt x="4165" y="1591"/>
                      <a:pt x="2498" y="771"/>
                      <a:pt x="900" y="0"/>
                    </a:cubicBezTo>
                    <a:cubicBezTo>
                      <a:pt x="-4611" y="21600"/>
                      <a:pt x="16989" y="17743"/>
                      <a:pt x="16989" y="4629"/>
                    </a:cubicBezTo>
                    <a:cubicBezTo>
                      <a:pt x="12159" y="7955"/>
                      <a:pt x="7839" y="13596"/>
                      <a:pt x="5730" y="2266"/>
                    </a:cubicBezTo>
                    <a:close/>
                    <a:moveTo>
                      <a:pt x="5730" y="2266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3" name="Freeform: Shape 56"/>
              <p:cNvSpPr>
                <a:spLocks/>
              </p:cNvSpPr>
              <p:nvPr/>
            </p:nvSpPr>
            <p:spPr bwMode="auto">
              <a:xfrm>
                <a:off x="192" y="272"/>
                <a:ext cx="16" cy="8"/>
              </a:xfrm>
              <a:custGeom>
                <a:avLst/>
                <a:gdLst>
                  <a:gd name="T0" fmla="*/ 0 w 18999"/>
                  <a:gd name="T1" fmla="*/ 0 h 20934"/>
                  <a:gd name="T2" fmla="*/ 0 w 18999"/>
                  <a:gd name="T3" fmla="*/ 0 h 20934"/>
                  <a:gd name="T4" fmla="*/ 0 w 18999"/>
                  <a:gd name="T5" fmla="*/ 0 h 20934"/>
                  <a:gd name="T6" fmla="*/ 0 w 18999"/>
                  <a:gd name="T7" fmla="*/ 0 h 20934"/>
                  <a:gd name="T8" fmla="*/ 0 w 18999"/>
                  <a:gd name="T9" fmla="*/ 0 h 20934"/>
                  <a:gd name="T10" fmla="*/ 0 w 18999"/>
                  <a:gd name="T11" fmla="*/ 0 h 20934"/>
                  <a:gd name="T12" fmla="*/ 0 w 18999"/>
                  <a:gd name="T13" fmla="*/ 0 h 2093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18999" h="20934">
                    <a:moveTo>
                      <a:pt x="5636" y="0"/>
                    </a:moveTo>
                    <a:cubicBezTo>
                      <a:pt x="4287" y="4948"/>
                      <a:pt x="2148" y="3040"/>
                      <a:pt x="0" y="2842"/>
                    </a:cubicBezTo>
                    <a:cubicBezTo>
                      <a:pt x="1313" y="7114"/>
                      <a:pt x="5600" y="11307"/>
                      <a:pt x="7812" y="11307"/>
                    </a:cubicBezTo>
                    <a:cubicBezTo>
                      <a:pt x="9253" y="17507"/>
                      <a:pt x="13604" y="21600"/>
                      <a:pt x="17047" y="20845"/>
                    </a:cubicBezTo>
                    <a:cubicBezTo>
                      <a:pt x="21600" y="19871"/>
                      <a:pt x="16872" y="12618"/>
                      <a:pt x="16055" y="9439"/>
                    </a:cubicBezTo>
                    <a:cubicBezTo>
                      <a:pt x="11622" y="9439"/>
                      <a:pt x="11135" y="1212"/>
                      <a:pt x="5636" y="0"/>
                    </a:cubicBezTo>
                    <a:close/>
                    <a:moveTo>
                      <a:pt x="5636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4" name="Freeform: Shape 57"/>
              <p:cNvSpPr>
                <a:spLocks/>
              </p:cNvSpPr>
              <p:nvPr/>
            </p:nvSpPr>
            <p:spPr bwMode="auto">
              <a:xfrm>
                <a:off x="208" y="288"/>
                <a:ext cx="15" cy="4"/>
              </a:xfrm>
              <a:custGeom>
                <a:avLst/>
                <a:gdLst>
                  <a:gd name="T0" fmla="*/ 0 w 21600"/>
                  <a:gd name="T1" fmla="*/ 0 h 19826"/>
                  <a:gd name="T2" fmla="*/ 0 w 21600"/>
                  <a:gd name="T3" fmla="*/ 0 h 19826"/>
                  <a:gd name="T4" fmla="*/ 0 w 21600"/>
                  <a:gd name="T5" fmla="*/ 0 h 19826"/>
                  <a:gd name="T6" fmla="*/ 0 w 21600"/>
                  <a:gd name="T7" fmla="*/ 0 h 19826"/>
                  <a:gd name="T8" fmla="*/ 0 w 21600"/>
                  <a:gd name="T9" fmla="*/ 0 h 19826"/>
                  <a:gd name="T10" fmla="*/ 0 w 21600"/>
                  <a:gd name="T11" fmla="*/ 0 h 19826"/>
                  <a:gd name="T12" fmla="*/ 0 w 21600"/>
                  <a:gd name="T13" fmla="*/ 0 h 19826"/>
                  <a:gd name="T14" fmla="*/ 0 w 21600"/>
                  <a:gd name="T15" fmla="*/ 0 h 19826"/>
                  <a:gd name="T16" fmla="*/ 0 w 21600"/>
                  <a:gd name="T17" fmla="*/ 0 h 198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19826">
                    <a:moveTo>
                      <a:pt x="15657" y="0"/>
                    </a:moveTo>
                    <a:cubicBezTo>
                      <a:pt x="14560" y="9831"/>
                      <a:pt x="15657" y="658"/>
                      <a:pt x="15657" y="8204"/>
                    </a:cubicBezTo>
                    <a:cubicBezTo>
                      <a:pt x="11646" y="8446"/>
                      <a:pt x="8331" y="1662"/>
                      <a:pt x="5406" y="1662"/>
                    </a:cubicBezTo>
                    <a:cubicBezTo>
                      <a:pt x="6331" y="6612"/>
                      <a:pt x="7554" y="10212"/>
                      <a:pt x="7554" y="14712"/>
                    </a:cubicBezTo>
                    <a:cubicBezTo>
                      <a:pt x="4789" y="18069"/>
                      <a:pt x="2686" y="14712"/>
                      <a:pt x="0" y="14712"/>
                    </a:cubicBezTo>
                    <a:cubicBezTo>
                      <a:pt x="1006" y="20735"/>
                      <a:pt x="8309" y="21600"/>
                      <a:pt x="9189" y="16442"/>
                    </a:cubicBezTo>
                    <a:cubicBezTo>
                      <a:pt x="15417" y="16442"/>
                      <a:pt x="15680" y="16027"/>
                      <a:pt x="21600" y="18000"/>
                    </a:cubicBezTo>
                    <a:cubicBezTo>
                      <a:pt x="21406" y="13015"/>
                      <a:pt x="17349" y="1315"/>
                      <a:pt x="15657" y="0"/>
                    </a:cubicBezTo>
                    <a:close/>
                    <a:moveTo>
                      <a:pt x="15657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5" name="Freeform: Shape 58"/>
              <p:cNvSpPr>
                <a:spLocks/>
              </p:cNvSpPr>
              <p:nvPr/>
            </p:nvSpPr>
            <p:spPr bwMode="auto">
              <a:xfrm>
                <a:off x="200" y="288"/>
                <a:ext cx="2" cy="2"/>
              </a:xfrm>
              <a:custGeom>
                <a:avLst/>
                <a:gdLst>
                  <a:gd name="T0" fmla="*/ 0 w 16604"/>
                  <a:gd name="T1" fmla="*/ 0 h 17442"/>
                  <a:gd name="T2" fmla="*/ 0 w 16604"/>
                  <a:gd name="T3" fmla="*/ 0 h 17442"/>
                  <a:gd name="T4" fmla="*/ 0 w 16604"/>
                  <a:gd name="T5" fmla="*/ 0 h 17442"/>
                  <a:gd name="T6" fmla="*/ 0 w 16604"/>
                  <a:gd name="T7" fmla="*/ 0 h 1744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604" h="17442">
                    <a:moveTo>
                      <a:pt x="1543" y="0"/>
                    </a:moveTo>
                    <a:cubicBezTo>
                      <a:pt x="-4492" y="21600"/>
                      <a:pt x="8577" y="17040"/>
                      <a:pt x="16563" y="17040"/>
                    </a:cubicBezTo>
                    <a:cubicBezTo>
                      <a:pt x="17108" y="7620"/>
                      <a:pt x="12116" y="1920"/>
                      <a:pt x="1543" y="0"/>
                    </a:cubicBezTo>
                    <a:close/>
                    <a:moveTo>
                      <a:pt x="1543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6" name="Freeform: Shape 59"/>
              <p:cNvSpPr>
                <a:spLocks/>
              </p:cNvSpPr>
              <p:nvPr/>
            </p:nvSpPr>
            <p:spPr bwMode="auto">
              <a:xfrm>
                <a:off x="200" y="288"/>
                <a:ext cx="2" cy="2"/>
              </a:xfrm>
              <a:custGeom>
                <a:avLst/>
                <a:gdLst>
                  <a:gd name="T0" fmla="*/ 0 w 21600"/>
                  <a:gd name="T1" fmla="*/ 0 h 12742"/>
                  <a:gd name="T2" fmla="*/ 0 w 21600"/>
                  <a:gd name="T3" fmla="*/ 0 h 12742"/>
                  <a:gd name="T4" fmla="*/ 0 w 21600"/>
                  <a:gd name="T5" fmla="*/ 0 h 12742"/>
                  <a:gd name="T6" fmla="*/ 0 w 21600"/>
                  <a:gd name="T7" fmla="*/ 0 h 12742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21600" h="12742">
                    <a:moveTo>
                      <a:pt x="0" y="12742"/>
                    </a:moveTo>
                    <a:cubicBezTo>
                      <a:pt x="7251" y="11994"/>
                      <a:pt x="14425" y="11339"/>
                      <a:pt x="21600" y="10545"/>
                    </a:cubicBezTo>
                    <a:cubicBezTo>
                      <a:pt x="17860" y="-8858"/>
                      <a:pt x="2137" y="2550"/>
                      <a:pt x="0" y="12742"/>
                    </a:cubicBezTo>
                    <a:close/>
                    <a:moveTo>
                      <a:pt x="0" y="12742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7" name="Freeform: Shape 60"/>
              <p:cNvSpPr>
                <a:spLocks/>
              </p:cNvSpPr>
              <p:nvPr/>
            </p:nvSpPr>
            <p:spPr bwMode="auto">
              <a:xfrm>
                <a:off x="232" y="288"/>
                <a:ext cx="2" cy="1"/>
              </a:xfrm>
              <a:custGeom>
                <a:avLst/>
                <a:gdLst>
                  <a:gd name="T0" fmla="*/ 0 w 17161"/>
                  <a:gd name="T1" fmla="*/ 0 h 13638"/>
                  <a:gd name="T2" fmla="*/ 0 w 17161"/>
                  <a:gd name="T3" fmla="*/ 0 h 13638"/>
                  <a:gd name="T4" fmla="*/ 0 w 17161"/>
                  <a:gd name="T5" fmla="*/ 0 h 13638"/>
                  <a:gd name="T6" fmla="*/ 0 w 17161"/>
                  <a:gd name="T7" fmla="*/ 0 h 13638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7161" h="13638">
                    <a:moveTo>
                      <a:pt x="1582" y="0"/>
                    </a:moveTo>
                    <a:cubicBezTo>
                      <a:pt x="-4374" y="21600"/>
                      <a:pt x="7735" y="11073"/>
                      <a:pt x="17161" y="11073"/>
                    </a:cubicBezTo>
                    <a:cubicBezTo>
                      <a:pt x="17226" y="3353"/>
                      <a:pt x="8782" y="0"/>
                      <a:pt x="1582" y="0"/>
                    </a:cubicBezTo>
                    <a:close/>
                    <a:moveTo>
                      <a:pt x="1582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8" name="Freeform: Shape 61"/>
              <p:cNvSpPr>
                <a:spLocks/>
              </p:cNvSpPr>
              <p:nvPr/>
            </p:nvSpPr>
            <p:spPr bwMode="auto">
              <a:xfrm>
                <a:off x="224" y="288"/>
                <a:ext cx="1" cy="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cubicBezTo>
                      <a:pt x="0" y="7500"/>
                      <a:pt x="0" y="14250"/>
                      <a:pt x="0" y="21600"/>
                    </a:cubicBezTo>
                    <a:cubicBezTo>
                      <a:pt x="8975" y="18750"/>
                      <a:pt x="12777" y="14250"/>
                      <a:pt x="21600" y="14250"/>
                    </a:cubicBezTo>
                    <a:cubicBezTo>
                      <a:pt x="21600" y="5100"/>
                      <a:pt x="9279" y="0"/>
                      <a:pt x="0" y="0"/>
                    </a:cubicBezTo>
                    <a:close/>
                    <a:moveTo>
                      <a:pt x="0" y="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49" name="Freeform: Shape 62"/>
              <p:cNvSpPr>
                <a:spLocks/>
              </p:cNvSpPr>
              <p:nvPr/>
            </p:nvSpPr>
            <p:spPr bwMode="auto">
              <a:xfrm>
                <a:off x="216" y="304"/>
                <a:ext cx="1" cy="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1600" h="21600">
                    <a:moveTo>
                      <a:pt x="0" y="21600"/>
                    </a:moveTo>
                    <a:cubicBezTo>
                      <a:pt x="17923" y="21600"/>
                      <a:pt x="17234" y="20571"/>
                      <a:pt x="21600" y="5371"/>
                    </a:cubicBezTo>
                    <a:cubicBezTo>
                      <a:pt x="16200" y="3429"/>
                      <a:pt x="10915" y="1714"/>
                      <a:pt x="5285" y="0"/>
                    </a:cubicBezTo>
                    <a:cubicBezTo>
                      <a:pt x="3447" y="7200"/>
                      <a:pt x="1838" y="14400"/>
                      <a:pt x="0" y="21600"/>
                    </a:cubicBezTo>
                    <a:close/>
                    <a:moveTo>
                      <a:pt x="0" y="21600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50" name="Freeform: Shape 63"/>
              <p:cNvSpPr>
                <a:spLocks/>
              </p:cNvSpPr>
              <p:nvPr/>
            </p:nvSpPr>
            <p:spPr bwMode="auto">
              <a:xfrm>
                <a:off x="480" y="384"/>
                <a:ext cx="1" cy="2"/>
              </a:xfrm>
              <a:custGeom>
                <a:avLst/>
                <a:gdLst>
                  <a:gd name="T0" fmla="*/ 0 w 16557"/>
                  <a:gd name="T1" fmla="*/ 0 h 18344"/>
                  <a:gd name="T2" fmla="*/ 0 w 16557"/>
                  <a:gd name="T3" fmla="*/ 0 h 18344"/>
                  <a:gd name="T4" fmla="*/ 0 w 16557"/>
                  <a:gd name="T5" fmla="*/ 0 h 18344"/>
                  <a:gd name="T6" fmla="*/ 0 w 16557"/>
                  <a:gd name="T7" fmla="*/ 0 h 1834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557" h="18344">
                    <a:moveTo>
                      <a:pt x="0" y="16234"/>
                    </a:moveTo>
                    <a:cubicBezTo>
                      <a:pt x="21600" y="21600"/>
                      <a:pt x="17408" y="16922"/>
                      <a:pt x="13033" y="0"/>
                    </a:cubicBezTo>
                    <a:cubicBezTo>
                      <a:pt x="2734" y="5916"/>
                      <a:pt x="0" y="4471"/>
                      <a:pt x="0" y="16234"/>
                    </a:cubicBezTo>
                    <a:close/>
                    <a:moveTo>
                      <a:pt x="0" y="16234"/>
                    </a:move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grpSp>
        <p:nvGrpSpPr>
          <p:cNvPr id="54" name="组合 53"/>
          <p:cNvGrpSpPr/>
          <p:nvPr/>
        </p:nvGrpSpPr>
        <p:grpSpPr>
          <a:xfrm>
            <a:off x="1131643" y="3682242"/>
            <a:ext cx="496124" cy="496124"/>
            <a:chOff x="7771112" y="2798607"/>
            <a:chExt cx="496124" cy="496124"/>
          </a:xfrm>
        </p:grpSpPr>
        <p:sp>
          <p:nvSpPr>
            <p:cNvPr id="13" name="Oval 68"/>
            <p:cNvSpPr>
              <a:spLocks noChangeAspect="1"/>
            </p:cNvSpPr>
            <p:nvPr/>
          </p:nvSpPr>
          <p:spPr bwMode="auto">
            <a:xfrm>
              <a:off x="7771112" y="2798607"/>
              <a:ext cx="496124" cy="496124"/>
            </a:xfrm>
            <a:prstGeom prst="ellipse">
              <a:avLst/>
            </a:prstGeom>
            <a:solidFill>
              <a:schemeClr val="accent5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sz="15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14" name="Group 69"/>
            <p:cNvGrpSpPr>
              <a:grpSpLocks/>
            </p:cNvGrpSpPr>
            <p:nvPr/>
          </p:nvGrpSpPr>
          <p:grpSpPr bwMode="auto">
            <a:xfrm>
              <a:off x="7863817" y="2914544"/>
              <a:ext cx="283859" cy="252320"/>
              <a:chOff x="0" y="0"/>
              <a:chExt cx="576" cy="515"/>
            </a:xfrm>
            <a:solidFill>
              <a:schemeClr val="bg1"/>
            </a:solidFill>
            <a:effectLst/>
          </p:grpSpPr>
          <p:sp>
            <p:nvSpPr>
              <p:cNvPr id="30" name="Freeform: Shape 70"/>
              <p:cNvSpPr>
                <a:spLocks/>
              </p:cNvSpPr>
              <p:nvPr/>
            </p:nvSpPr>
            <p:spPr bwMode="auto">
              <a:xfrm>
                <a:off x="0" y="0"/>
                <a:ext cx="576" cy="515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1600" h="21600">
                    <a:moveTo>
                      <a:pt x="11936" y="0"/>
                    </a:moveTo>
                    <a:cubicBezTo>
                      <a:pt x="6599" y="0"/>
                      <a:pt x="2272" y="4836"/>
                      <a:pt x="2272" y="10800"/>
                    </a:cubicBezTo>
                    <a:cubicBezTo>
                      <a:pt x="2272" y="10815"/>
                      <a:pt x="2273" y="10840"/>
                      <a:pt x="2273" y="10861"/>
                    </a:cubicBezTo>
                    <a:lnTo>
                      <a:pt x="0" y="10861"/>
                    </a:lnTo>
                    <a:lnTo>
                      <a:pt x="3616" y="14894"/>
                    </a:lnTo>
                    <a:lnTo>
                      <a:pt x="7238" y="10861"/>
                    </a:lnTo>
                    <a:lnTo>
                      <a:pt x="4958" y="10861"/>
                    </a:lnTo>
                    <a:cubicBezTo>
                      <a:pt x="4958" y="10860"/>
                      <a:pt x="4958" y="10859"/>
                      <a:pt x="4958" y="10858"/>
                    </a:cubicBezTo>
                    <a:cubicBezTo>
                      <a:pt x="4958" y="10838"/>
                      <a:pt x="4957" y="10814"/>
                      <a:pt x="4957" y="10800"/>
                    </a:cubicBezTo>
                    <a:cubicBezTo>
                      <a:pt x="4957" y="6499"/>
                      <a:pt x="8088" y="3000"/>
                      <a:pt x="11936" y="3000"/>
                    </a:cubicBezTo>
                    <a:cubicBezTo>
                      <a:pt x="15785" y="3000"/>
                      <a:pt x="18916" y="6499"/>
                      <a:pt x="18916" y="10800"/>
                    </a:cubicBezTo>
                    <a:cubicBezTo>
                      <a:pt x="18916" y="15101"/>
                      <a:pt x="15785" y="18600"/>
                      <a:pt x="11936" y="18600"/>
                    </a:cubicBezTo>
                    <a:cubicBezTo>
                      <a:pt x="9601" y="18600"/>
                      <a:pt x="7530" y="17309"/>
                      <a:pt x="6263" y="15335"/>
                    </a:cubicBezTo>
                    <a:lnTo>
                      <a:pt x="5132" y="16594"/>
                    </a:lnTo>
                    <a:lnTo>
                      <a:pt x="4341" y="17474"/>
                    </a:lnTo>
                    <a:cubicBezTo>
                      <a:pt x="6111" y="19986"/>
                      <a:pt x="8854" y="21600"/>
                      <a:pt x="11936" y="21600"/>
                    </a:cubicBezTo>
                    <a:cubicBezTo>
                      <a:pt x="17274" y="21600"/>
                      <a:pt x="21600" y="16765"/>
                      <a:pt x="21600" y="10800"/>
                    </a:cubicBezTo>
                    <a:cubicBezTo>
                      <a:pt x="21600" y="4836"/>
                      <a:pt x="17273" y="0"/>
                      <a:pt x="11936" y="0"/>
                    </a:cubicBezTo>
                    <a:close/>
                    <a:moveTo>
                      <a:pt x="11936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31" name="Freeform: Shape 71"/>
              <p:cNvSpPr>
                <a:spLocks/>
              </p:cNvSpPr>
              <p:nvPr/>
            </p:nvSpPr>
            <p:spPr bwMode="auto">
              <a:xfrm>
                <a:off x="304" y="128"/>
                <a:ext cx="134" cy="214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21600" h="21600">
                    <a:moveTo>
                      <a:pt x="0" y="0"/>
                    </a:moveTo>
                    <a:lnTo>
                      <a:pt x="0" y="14168"/>
                    </a:lnTo>
                    <a:lnTo>
                      <a:pt x="32" y="14168"/>
                    </a:lnTo>
                    <a:lnTo>
                      <a:pt x="18924" y="21600"/>
                    </a:lnTo>
                    <a:lnTo>
                      <a:pt x="21600" y="18903"/>
                    </a:lnTo>
                    <a:lnTo>
                      <a:pt x="5054" y="12394"/>
                    </a:lnTo>
                    <a:lnTo>
                      <a:pt x="5054" y="0"/>
                    </a:lnTo>
                    <a:lnTo>
                      <a:pt x="0" y="0"/>
                    </a:lnTo>
                    <a:close/>
                    <a:moveTo>
                      <a:pt x="0" y="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cxnSp>
        <p:nvCxnSpPr>
          <p:cNvPr id="19" name="Straight Connector 77"/>
          <p:cNvCxnSpPr>
            <a:cxnSpLocks/>
          </p:cNvCxnSpPr>
          <p:nvPr/>
        </p:nvCxnSpPr>
        <p:spPr bwMode="auto">
          <a:xfrm>
            <a:off x="873183" y="1447049"/>
            <a:ext cx="692413" cy="449831"/>
          </a:xfrm>
          <a:prstGeom prst="line">
            <a:avLst/>
          </a:prstGeom>
          <a:solidFill>
            <a:schemeClr val="accent1"/>
          </a:solidFill>
          <a:ln w="15875" cap="rnd" cmpd="sng" algn="ctr">
            <a:solidFill>
              <a:schemeClr val="bg1">
                <a:lumMod val="75000"/>
              </a:schemeClr>
            </a:solidFill>
            <a:prstDash val="sysDot"/>
            <a:round/>
            <a:headEnd type="oval" w="sm" len="sm"/>
            <a:tailEnd type="oval" w="sm" len="sm"/>
          </a:ln>
          <a:effectLst/>
        </p:spPr>
      </p:cxnSp>
      <p:grpSp>
        <p:nvGrpSpPr>
          <p:cNvPr id="51" name="组合 50"/>
          <p:cNvGrpSpPr/>
          <p:nvPr/>
        </p:nvGrpSpPr>
        <p:grpSpPr>
          <a:xfrm>
            <a:off x="690835" y="914898"/>
            <a:ext cx="502845" cy="496124"/>
            <a:chOff x="877021" y="1005576"/>
            <a:chExt cx="496124" cy="496124"/>
          </a:xfrm>
        </p:grpSpPr>
        <p:sp>
          <p:nvSpPr>
            <p:cNvPr id="18" name="Oval 76"/>
            <p:cNvSpPr>
              <a:spLocks noChangeAspect="1"/>
            </p:cNvSpPr>
            <p:nvPr/>
          </p:nvSpPr>
          <p:spPr bwMode="auto">
            <a:xfrm>
              <a:off x="877021" y="1005576"/>
              <a:ext cx="496124" cy="496124"/>
            </a:xfrm>
            <a:prstGeom prst="ellipse">
              <a:avLst/>
            </a:prstGeom>
            <a:solidFill>
              <a:srgbClr val="F4B06C"/>
            </a:solidFill>
            <a:ln w="9525" cap="flat" cmpd="sng" algn="ctr">
              <a:noFill/>
              <a:prstDash val="solid"/>
              <a:miter lim="800000"/>
              <a:headEnd type="none" w="med" len="med"/>
              <a:tailEnd type="none" w="med" len="med"/>
            </a:ln>
            <a:effectLst/>
          </p:spPr>
          <p:txBody>
            <a:bodyPr anchor="ctr"/>
            <a:lstStyle/>
            <a:p>
              <a:pPr algn="ctr"/>
              <a:endParaRPr sz="15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0" name="Freeform: Shape 78"/>
            <p:cNvSpPr>
              <a:spLocks/>
            </p:cNvSpPr>
            <p:nvPr/>
          </p:nvSpPr>
          <p:spPr bwMode="auto">
            <a:xfrm>
              <a:off x="1056932" y="1119913"/>
              <a:ext cx="129983" cy="256144"/>
            </a:xfrm>
            <a:custGeom>
              <a:avLst/>
              <a:gdLst>
                <a:gd name="T0" fmla="*/ 7876052 w 21600"/>
                <a:gd name="T1" fmla="*/ 185358510 h 21600"/>
                <a:gd name="T2" fmla="*/ 8461236 w 21600"/>
                <a:gd name="T3" fmla="*/ 100252083 h 21600"/>
                <a:gd name="T4" fmla="*/ 13475014 w 21600"/>
                <a:gd name="T5" fmla="*/ 51005792 h 21600"/>
                <a:gd name="T6" fmla="*/ 6737509 w 21600"/>
                <a:gd name="T7" fmla="*/ 0 h 21600"/>
                <a:gd name="T8" fmla="*/ 0 w 21600"/>
                <a:gd name="T9" fmla="*/ 51005792 h 21600"/>
                <a:gd name="T10" fmla="*/ 4941496 w 21600"/>
                <a:gd name="T11" fmla="*/ 100110670 h 21600"/>
                <a:gd name="T12" fmla="*/ 5527805 w 21600"/>
                <a:gd name="T13" fmla="*/ 185387119 h 21600"/>
                <a:gd name="T14" fmla="*/ 1748080 w 21600"/>
                <a:gd name="T15" fmla="*/ 194154876 h 21600"/>
                <a:gd name="T16" fmla="*/ 6733136 w 21600"/>
                <a:gd name="T17" fmla="*/ 203194979 h 21600"/>
                <a:gd name="T18" fmla="*/ 11718967 w 21600"/>
                <a:gd name="T19" fmla="*/ 194154876 h 21600"/>
                <a:gd name="T20" fmla="*/ 7876052 w 21600"/>
                <a:gd name="T21" fmla="*/ 185358510 h 21600"/>
                <a:gd name="T22" fmla="*/ 5811038 w 21600"/>
                <a:gd name="T23" fmla="*/ 39764005 h 21600"/>
                <a:gd name="T24" fmla="*/ 3381794 w 21600"/>
                <a:gd name="T25" fmla="*/ 49678959 h 21600"/>
                <a:gd name="T26" fmla="*/ 2388689 w 21600"/>
                <a:gd name="T27" fmla="*/ 30187155 h 21600"/>
                <a:gd name="T28" fmla="*/ 4817314 w 21600"/>
                <a:gd name="T29" fmla="*/ 20272200 h 21600"/>
                <a:gd name="T30" fmla="*/ 5811038 w 21600"/>
                <a:gd name="T31" fmla="*/ 39764005 h 21600"/>
                <a:gd name="T32" fmla="*/ 5811038 w 21600"/>
                <a:gd name="T33" fmla="*/ 39764005 h 21600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21600" h="21600">
                  <a:moveTo>
                    <a:pt x="12625" y="19704"/>
                  </a:moveTo>
                  <a:lnTo>
                    <a:pt x="13563" y="10657"/>
                  </a:lnTo>
                  <a:cubicBezTo>
                    <a:pt x="18187" y="10044"/>
                    <a:pt x="21600" y="7936"/>
                    <a:pt x="21600" y="5422"/>
                  </a:cubicBezTo>
                  <a:cubicBezTo>
                    <a:pt x="21600" y="2427"/>
                    <a:pt x="16765" y="0"/>
                    <a:pt x="10800" y="0"/>
                  </a:cubicBezTo>
                  <a:cubicBezTo>
                    <a:pt x="4835" y="0"/>
                    <a:pt x="0" y="2427"/>
                    <a:pt x="0" y="5422"/>
                  </a:cubicBezTo>
                  <a:cubicBezTo>
                    <a:pt x="0" y="7915"/>
                    <a:pt x="3356" y="10009"/>
                    <a:pt x="7921" y="10642"/>
                  </a:cubicBezTo>
                  <a:lnTo>
                    <a:pt x="8861" y="19707"/>
                  </a:lnTo>
                  <a:cubicBezTo>
                    <a:pt x="5382" y="19811"/>
                    <a:pt x="2802" y="20188"/>
                    <a:pt x="2802" y="20639"/>
                  </a:cubicBezTo>
                  <a:cubicBezTo>
                    <a:pt x="2802" y="21170"/>
                    <a:pt x="6379" y="21600"/>
                    <a:pt x="10793" y="21600"/>
                  </a:cubicBezTo>
                  <a:cubicBezTo>
                    <a:pt x="15206" y="21600"/>
                    <a:pt x="18785" y="21169"/>
                    <a:pt x="18785" y="20639"/>
                  </a:cubicBezTo>
                  <a:cubicBezTo>
                    <a:pt x="18785" y="20184"/>
                    <a:pt x="16154" y="19803"/>
                    <a:pt x="12625" y="19704"/>
                  </a:cubicBezTo>
                  <a:close/>
                  <a:moveTo>
                    <a:pt x="9315" y="4227"/>
                  </a:moveTo>
                  <a:cubicBezTo>
                    <a:pt x="8680" y="5090"/>
                    <a:pt x="6937" y="5562"/>
                    <a:pt x="5421" y="5281"/>
                  </a:cubicBezTo>
                  <a:cubicBezTo>
                    <a:pt x="3906" y="5000"/>
                    <a:pt x="3193" y="4072"/>
                    <a:pt x="3829" y="3209"/>
                  </a:cubicBezTo>
                  <a:cubicBezTo>
                    <a:pt x="4464" y="2346"/>
                    <a:pt x="6207" y="1874"/>
                    <a:pt x="7722" y="2155"/>
                  </a:cubicBezTo>
                  <a:cubicBezTo>
                    <a:pt x="9238" y="2436"/>
                    <a:pt x="9951" y="3363"/>
                    <a:pt x="9315" y="4227"/>
                  </a:cubicBezTo>
                  <a:close/>
                  <a:moveTo>
                    <a:pt x="9315" y="4227"/>
                  </a:moveTo>
                </a:path>
              </a:pathLst>
            </a:custGeom>
            <a:solidFill>
              <a:schemeClr val="accent1"/>
            </a:solidFill>
            <a:ln>
              <a:noFill/>
            </a:ln>
            <a:effectLst/>
          </p:spPr>
          <p:txBody>
            <a:bodyPr anchor="ctr"/>
            <a:lstStyle/>
            <a:p>
              <a:pPr algn="ctr"/>
              <a:endParaRPr sz="150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cxnSp>
        <p:nvCxnSpPr>
          <p:cNvPr id="25" name="Straight Connector 84"/>
          <p:cNvCxnSpPr>
            <a:cxnSpLocks/>
          </p:cNvCxnSpPr>
          <p:nvPr/>
        </p:nvCxnSpPr>
        <p:spPr bwMode="auto">
          <a:xfrm>
            <a:off x="690835" y="3387741"/>
            <a:ext cx="442009" cy="322176"/>
          </a:xfrm>
          <a:prstGeom prst="line">
            <a:avLst/>
          </a:prstGeom>
          <a:solidFill>
            <a:schemeClr val="accent1"/>
          </a:solidFill>
          <a:ln w="15875" cap="rnd" cmpd="sng" algn="ctr">
            <a:solidFill>
              <a:schemeClr val="bg1">
                <a:lumMod val="75000"/>
              </a:schemeClr>
            </a:solidFill>
            <a:prstDash val="sysDot"/>
            <a:round/>
            <a:headEnd type="oval" w="sm" len="sm"/>
            <a:tailEnd type="oval" w="sm" len="sm"/>
          </a:ln>
          <a:effectLst/>
        </p:spPr>
      </p:cxnSp>
      <p:grpSp>
        <p:nvGrpSpPr>
          <p:cNvPr id="53" name="组合 52"/>
          <p:cNvGrpSpPr/>
          <p:nvPr/>
        </p:nvGrpSpPr>
        <p:grpSpPr>
          <a:xfrm>
            <a:off x="618826" y="2740422"/>
            <a:ext cx="600563" cy="600563"/>
            <a:chOff x="5774152" y="1019507"/>
            <a:chExt cx="600563" cy="600563"/>
          </a:xfrm>
        </p:grpSpPr>
        <p:sp>
          <p:nvSpPr>
            <p:cNvPr id="24" name="Freeform: Shape 83"/>
            <p:cNvSpPr>
              <a:spLocks/>
            </p:cNvSpPr>
            <p:nvPr/>
          </p:nvSpPr>
          <p:spPr bwMode="auto">
            <a:xfrm>
              <a:off x="5774152" y="1019507"/>
              <a:ext cx="600563" cy="600563"/>
            </a:xfrm>
            <a:custGeom>
              <a:avLst/>
              <a:gdLst>
                <a:gd name="T0" fmla="*/ 0 w 3223"/>
                <a:gd name="T1" fmla="*/ 1612 h 3223"/>
                <a:gd name="T2" fmla="*/ 0 w 3223"/>
                <a:gd name="T3" fmla="*/ 1612 h 3223"/>
                <a:gd name="T4" fmla="*/ 1611 w 3223"/>
                <a:gd name="T5" fmla="*/ 0 h 3223"/>
                <a:gd name="T6" fmla="*/ 3223 w 3223"/>
                <a:gd name="T7" fmla="*/ 1612 h 3223"/>
                <a:gd name="T8" fmla="*/ 1611 w 3223"/>
                <a:gd name="T9" fmla="*/ 3223 h 3223"/>
                <a:gd name="T10" fmla="*/ 0 w 3223"/>
                <a:gd name="T11" fmla="*/ 1612 h 32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23" h="3223">
                  <a:moveTo>
                    <a:pt x="0" y="1612"/>
                  </a:moveTo>
                  <a:lnTo>
                    <a:pt x="0" y="1612"/>
                  </a:lnTo>
                  <a:cubicBezTo>
                    <a:pt x="0" y="722"/>
                    <a:pt x="721" y="0"/>
                    <a:pt x="1611" y="0"/>
                  </a:cubicBezTo>
                  <a:cubicBezTo>
                    <a:pt x="2501" y="0"/>
                    <a:pt x="3223" y="722"/>
                    <a:pt x="3223" y="1612"/>
                  </a:cubicBezTo>
                  <a:cubicBezTo>
                    <a:pt x="3223" y="2502"/>
                    <a:pt x="2501" y="3223"/>
                    <a:pt x="1611" y="3223"/>
                  </a:cubicBezTo>
                  <a:cubicBezTo>
                    <a:pt x="721" y="3223"/>
                    <a:pt x="0" y="2502"/>
                    <a:pt x="0" y="1612"/>
                  </a:cubicBezTo>
                  <a:close/>
                </a:path>
              </a:pathLst>
            </a:custGeom>
            <a:solidFill>
              <a:srgbClr val="F4B06C"/>
            </a:solidFill>
            <a:ln w="0">
              <a:noFill/>
              <a:prstDash val="solid"/>
              <a:round/>
              <a:headEnd/>
              <a:tailEnd/>
            </a:ln>
            <a:effectLst/>
          </p:spPr>
          <p:txBody>
            <a:bodyPr anchor="ctr"/>
            <a:lstStyle/>
            <a:p>
              <a:pPr algn="ctr"/>
              <a:endParaRPr sz="1500" dirty="0"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grpSp>
          <p:nvGrpSpPr>
            <p:cNvPr id="26" name="Group 85"/>
            <p:cNvGrpSpPr>
              <a:grpSpLocks/>
            </p:cNvGrpSpPr>
            <p:nvPr/>
          </p:nvGrpSpPr>
          <p:grpSpPr bwMode="auto">
            <a:xfrm>
              <a:off x="5965565" y="1157132"/>
              <a:ext cx="283861" cy="250217"/>
              <a:chOff x="52" y="-52"/>
              <a:chExt cx="578" cy="508"/>
            </a:xfrm>
            <a:solidFill>
              <a:schemeClr val="bg1"/>
            </a:solidFill>
            <a:effectLst/>
          </p:grpSpPr>
          <p:sp>
            <p:nvSpPr>
              <p:cNvPr id="27" name="Freeform: Shape 86"/>
              <p:cNvSpPr>
                <a:spLocks/>
              </p:cNvSpPr>
              <p:nvPr/>
            </p:nvSpPr>
            <p:spPr bwMode="auto">
              <a:xfrm>
                <a:off x="52" y="44"/>
                <a:ext cx="412" cy="41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w 21600"/>
                  <a:gd name="T37" fmla="*/ 0 h 21600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</a:gdLst>
                <a:ahLst/>
                <a:cxnLst>
                  <a:cxn ang="T38">
                    <a:pos x="T0" y="T1"/>
                  </a:cxn>
                  <a:cxn ang="T39">
                    <a:pos x="T2" y="T3"/>
                  </a:cxn>
                  <a:cxn ang="T40">
                    <a:pos x="T4" y="T5"/>
                  </a:cxn>
                  <a:cxn ang="T41">
                    <a:pos x="T6" y="T7"/>
                  </a:cxn>
                  <a:cxn ang="T42">
                    <a:pos x="T8" y="T9"/>
                  </a:cxn>
                  <a:cxn ang="T43">
                    <a:pos x="T10" y="T11"/>
                  </a:cxn>
                  <a:cxn ang="T44">
                    <a:pos x="T12" y="T13"/>
                  </a:cxn>
                  <a:cxn ang="T45">
                    <a:pos x="T14" y="T15"/>
                  </a:cxn>
                  <a:cxn ang="T46">
                    <a:pos x="T16" y="T17"/>
                  </a:cxn>
                  <a:cxn ang="T47">
                    <a:pos x="T18" y="T19"/>
                  </a:cxn>
                  <a:cxn ang="T48">
                    <a:pos x="T20" y="T21"/>
                  </a:cxn>
                  <a:cxn ang="T49">
                    <a:pos x="T22" y="T23"/>
                  </a:cxn>
                  <a:cxn ang="T50">
                    <a:pos x="T24" y="T25"/>
                  </a:cxn>
                  <a:cxn ang="T51">
                    <a:pos x="T26" y="T27"/>
                  </a:cxn>
                  <a:cxn ang="T52">
                    <a:pos x="T28" y="T29"/>
                  </a:cxn>
                  <a:cxn ang="T53">
                    <a:pos x="T30" y="T31"/>
                  </a:cxn>
                  <a:cxn ang="T54">
                    <a:pos x="T32" y="T33"/>
                  </a:cxn>
                  <a:cxn ang="T55">
                    <a:pos x="T34" y="T35"/>
                  </a:cxn>
                  <a:cxn ang="T56">
                    <a:pos x="T36" y="T37"/>
                  </a:cxn>
                </a:cxnLst>
                <a:rect l="0" t="0" r="r" b="b"/>
                <a:pathLst>
                  <a:path w="21600" h="21600">
                    <a:moveTo>
                      <a:pt x="18899" y="18001"/>
                    </a:moveTo>
                    <a:cubicBezTo>
                      <a:pt x="18899" y="18497"/>
                      <a:pt x="18495" y="18900"/>
                      <a:pt x="17998" y="18900"/>
                    </a:cubicBezTo>
                    <a:lnTo>
                      <a:pt x="3601" y="18900"/>
                    </a:lnTo>
                    <a:cubicBezTo>
                      <a:pt x="3105" y="18900"/>
                      <a:pt x="2701" y="18497"/>
                      <a:pt x="2701" y="18001"/>
                    </a:cubicBezTo>
                    <a:lnTo>
                      <a:pt x="2701" y="3598"/>
                    </a:lnTo>
                    <a:cubicBezTo>
                      <a:pt x="2701" y="3102"/>
                      <a:pt x="3105" y="2698"/>
                      <a:pt x="3601" y="2698"/>
                    </a:cubicBezTo>
                    <a:lnTo>
                      <a:pt x="16077" y="2698"/>
                    </a:lnTo>
                    <a:lnTo>
                      <a:pt x="18707" y="70"/>
                    </a:lnTo>
                    <a:cubicBezTo>
                      <a:pt x="18478" y="25"/>
                      <a:pt x="18241" y="0"/>
                      <a:pt x="17998" y="0"/>
                    </a:cubicBezTo>
                    <a:lnTo>
                      <a:pt x="3601" y="0"/>
                    </a:lnTo>
                    <a:cubicBezTo>
                      <a:pt x="1612" y="0"/>
                      <a:pt x="0" y="1611"/>
                      <a:pt x="0" y="3598"/>
                    </a:cubicBezTo>
                    <a:lnTo>
                      <a:pt x="0" y="18001"/>
                    </a:lnTo>
                    <a:cubicBezTo>
                      <a:pt x="0" y="19989"/>
                      <a:pt x="1612" y="21600"/>
                      <a:pt x="3601" y="21600"/>
                    </a:cubicBezTo>
                    <a:lnTo>
                      <a:pt x="17998" y="21600"/>
                    </a:lnTo>
                    <a:cubicBezTo>
                      <a:pt x="19987" y="21600"/>
                      <a:pt x="21600" y="19989"/>
                      <a:pt x="21600" y="18001"/>
                    </a:cubicBezTo>
                    <a:lnTo>
                      <a:pt x="21600" y="10014"/>
                    </a:lnTo>
                    <a:lnTo>
                      <a:pt x="18899" y="12712"/>
                    </a:lnTo>
                    <a:lnTo>
                      <a:pt x="18899" y="18001"/>
                    </a:lnTo>
                    <a:close/>
                    <a:moveTo>
                      <a:pt x="18899" y="18001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8" name="Freeform: Shape 87"/>
              <p:cNvSpPr>
                <a:spLocks/>
              </p:cNvSpPr>
              <p:nvPr/>
            </p:nvSpPr>
            <p:spPr bwMode="auto">
              <a:xfrm>
                <a:off x="228" y="28"/>
                <a:ext cx="331" cy="331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w 21600"/>
                  <a:gd name="T13" fmla="*/ 0 h 21600"/>
                  <a:gd name="T14" fmla="*/ 0 w 21600"/>
                  <a:gd name="T15" fmla="*/ 0 h 21600"/>
                  <a:gd name="T16" fmla="*/ 0 w 21600"/>
                  <a:gd name="T17" fmla="*/ 0 h 21600"/>
                  <a:gd name="T18" fmla="*/ 0 w 21600"/>
                  <a:gd name="T19" fmla="*/ 0 h 21600"/>
                  <a:gd name="T20" fmla="*/ 0 w 21600"/>
                  <a:gd name="T21" fmla="*/ 0 h 21600"/>
                  <a:gd name="T22" fmla="*/ 0 w 21600"/>
                  <a:gd name="T23" fmla="*/ 0 h 21600"/>
                  <a:gd name="T24" fmla="*/ 0 w 21600"/>
                  <a:gd name="T25" fmla="*/ 0 h 21600"/>
                  <a:gd name="T26" fmla="*/ 0 w 21600"/>
                  <a:gd name="T27" fmla="*/ 0 h 21600"/>
                  <a:gd name="T28" fmla="*/ 0 w 21600"/>
                  <a:gd name="T29" fmla="*/ 0 h 21600"/>
                  <a:gd name="T30" fmla="*/ 0 w 21600"/>
                  <a:gd name="T31" fmla="*/ 0 h 21600"/>
                  <a:gd name="T32" fmla="*/ 0 w 21600"/>
                  <a:gd name="T33" fmla="*/ 0 h 21600"/>
                  <a:gd name="T34" fmla="*/ 0 w 21600"/>
                  <a:gd name="T35" fmla="*/ 0 h 21600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21600" h="21600">
                    <a:moveTo>
                      <a:pt x="21600" y="4818"/>
                    </a:moveTo>
                    <a:lnTo>
                      <a:pt x="16780" y="0"/>
                    </a:lnTo>
                    <a:lnTo>
                      <a:pt x="2322" y="14460"/>
                    </a:lnTo>
                    <a:lnTo>
                      <a:pt x="2320" y="14460"/>
                    </a:lnTo>
                    <a:lnTo>
                      <a:pt x="2320" y="14462"/>
                    </a:lnTo>
                    <a:lnTo>
                      <a:pt x="2319" y="14462"/>
                    </a:lnTo>
                    <a:lnTo>
                      <a:pt x="2320" y="14462"/>
                    </a:lnTo>
                    <a:lnTo>
                      <a:pt x="0" y="21600"/>
                    </a:lnTo>
                    <a:lnTo>
                      <a:pt x="7138" y="19281"/>
                    </a:lnTo>
                    <a:lnTo>
                      <a:pt x="7140" y="19281"/>
                    </a:lnTo>
                    <a:lnTo>
                      <a:pt x="7140" y="19279"/>
                    </a:lnTo>
                    <a:lnTo>
                      <a:pt x="21600" y="4818"/>
                    </a:lnTo>
                    <a:close/>
                    <a:moveTo>
                      <a:pt x="5635" y="15238"/>
                    </a:moveTo>
                    <a:lnTo>
                      <a:pt x="4840" y="14443"/>
                    </a:lnTo>
                    <a:lnTo>
                      <a:pt x="16793" y="2490"/>
                    </a:lnTo>
                    <a:lnTo>
                      <a:pt x="17587" y="3283"/>
                    </a:lnTo>
                    <a:lnTo>
                      <a:pt x="5635" y="15238"/>
                    </a:lnTo>
                    <a:close/>
                    <a:moveTo>
                      <a:pt x="5635" y="15238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  <p:sp>
            <p:nvSpPr>
              <p:cNvPr id="29" name="Freeform: Shape 88"/>
              <p:cNvSpPr>
                <a:spLocks/>
              </p:cNvSpPr>
              <p:nvPr/>
            </p:nvSpPr>
            <p:spPr bwMode="auto">
              <a:xfrm>
                <a:off x="508" y="-52"/>
                <a:ext cx="122" cy="122"/>
              </a:xfrm>
              <a:custGeom>
                <a:avLst/>
                <a:gdLst>
                  <a:gd name="T0" fmla="*/ 0 w 21600"/>
                  <a:gd name="T1" fmla="*/ 0 h 21600"/>
                  <a:gd name="T2" fmla="*/ 0 w 21600"/>
                  <a:gd name="T3" fmla="*/ 0 h 21600"/>
                  <a:gd name="T4" fmla="*/ 0 w 21600"/>
                  <a:gd name="T5" fmla="*/ 0 h 21600"/>
                  <a:gd name="T6" fmla="*/ 0 w 21600"/>
                  <a:gd name="T7" fmla="*/ 0 h 21600"/>
                  <a:gd name="T8" fmla="*/ 0 w 21600"/>
                  <a:gd name="T9" fmla="*/ 0 h 21600"/>
                  <a:gd name="T10" fmla="*/ 0 w 21600"/>
                  <a:gd name="T11" fmla="*/ 0 h 216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1600" h="21600">
                    <a:moveTo>
                      <a:pt x="13026" y="21600"/>
                    </a:moveTo>
                    <a:lnTo>
                      <a:pt x="0" y="8574"/>
                    </a:lnTo>
                    <a:lnTo>
                      <a:pt x="8574" y="0"/>
                    </a:lnTo>
                    <a:lnTo>
                      <a:pt x="21600" y="13026"/>
                    </a:lnTo>
                    <a:lnTo>
                      <a:pt x="13026" y="21600"/>
                    </a:lnTo>
                    <a:close/>
                    <a:moveTo>
                      <a:pt x="13026" y="21600"/>
                    </a:move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    <a:solidFill>
                      <a:schemeClr val="tx1"/>
                    </a:solidFill>
                    <a:miter lim="800000"/>
                    <a:headEnd type="none" w="med" len="med"/>
                    <a:tailEnd type="none" w="med" len="med"/>
                  </a14:hiddenLine>
                </a:ext>
              </a:extLst>
            </p:spPr>
            <p:txBody>
              <a:bodyPr anchor="ctr"/>
              <a:lstStyle/>
              <a:p>
                <a:pPr algn="ctr"/>
                <a:endParaRPr sz="1500">
                  <a:latin typeface="Microsoft YaHei" panose="020B0503020204020204" pitchFamily="34" charset="-122"/>
                  <a:ea typeface="Microsoft YaHei" panose="020B0503020204020204" pitchFamily="34" charset="-122"/>
                </a:endParaRPr>
              </a:p>
            </p:txBody>
          </p:sp>
        </p:grpSp>
      </p:grpSp>
      <p:sp>
        <p:nvSpPr>
          <p:cNvPr id="56" name="Title 1"/>
          <p:cNvSpPr txBox="1">
            <a:spLocks/>
          </p:cNvSpPr>
          <p:nvPr/>
        </p:nvSpPr>
        <p:spPr>
          <a:xfrm>
            <a:off x="661842" y="403844"/>
            <a:ext cx="4248472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esthetic" pitchFamily="50" charset="0"/>
                <a:ea typeface="微软雅黑" panose="020B0503020204020204" pitchFamily="34" charset="-122"/>
              </a:rPr>
              <a:t>Summary of Benefits</a:t>
            </a:r>
            <a:endParaRPr lang="en-GB" altLang="zh-CN" sz="2500" dirty="0">
              <a:solidFill>
                <a:schemeClr val="tx1">
                  <a:lumMod val="65000"/>
                  <a:lumOff val="35000"/>
                </a:schemeClr>
              </a:solidFill>
              <a:latin typeface="Aesthetic" pitchFamily="50" charset="0"/>
              <a:ea typeface="微软雅黑" panose="020B0503020204020204" pitchFamily="34" charset="-122"/>
            </a:endParaRPr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4438F812-9E76-B5C8-2FC6-A76EABBC6282}"/>
              </a:ext>
            </a:extLst>
          </p:cNvPr>
          <p:cNvSpPr txBox="1"/>
          <p:nvPr/>
        </p:nvSpPr>
        <p:spPr>
          <a:xfrm>
            <a:off x="1187275" y="980426"/>
            <a:ext cx="597048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Improved user experience through a streamlined interface</a:t>
            </a:r>
            <a:r>
              <a:rPr lang="en-US" altLang="zh-CN" sz="15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lang="zh-CN" altLang="en-US" sz="15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8" name="文本框 57">
            <a:extLst>
              <a:ext uri="{FF2B5EF4-FFF2-40B4-BE49-F238E27FC236}">
                <a16:creationId xmlns:a16="http://schemas.microsoft.com/office/drawing/2014/main" id="{A7E2F04F-3AFB-A734-3044-C1E56A800CBE}"/>
              </a:ext>
            </a:extLst>
          </p:cNvPr>
          <p:cNvSpPr txBox="1"/>
          <p:nvPr/>
        </p:nvSpPr>
        <p:spPr>
          <a:xfrm>
            <a:off x="2107532" y="1828101"/>
            <a:ext cx="6973148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Enhanced trust and transparency with detailed profiles and reviews</a:t>
            </a:r>
            <a:endParaRPr lang="zh-CN" altLang="en-US" sz="1500" dirty="0">
              <a:solidFill>
                <a:schemeClr val="accent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5771659E-0BC0-E1E3-B7D4-A4A84F091B89}"/>
              </a:ext>
            </a:extLst>
          </p:cNvPr>
          <p:cNvSpPr txBox="1"/>
          <p:nvPr/>
        </p:nvSpPr>
        <p:spPr>
          <a:xfrm>
            <a:off x="1225817" y="2866410"/>
            <a:ext cx="597048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Efficient transactions with secure payment gateways</a:t>
            </a:r>
            <a:endParaRPr lang="zh-CN" altLang="en-US" sz="15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1" name="文本框 60">
            <a:extLst>
              <a:ext uri="{FF2B5EF4-FFF2-40B4-BE49-F238E27FC236}">
                <a16:creationId xmlns:a16="http://schemas.microsoft.com/office/drawing/2014/main" id="{489616C4-FE6A-F799-CBC8-5D3C2ECD6FFE}"/>
              </a:ext>
            </a:extLst>
          </p:cNvPr>
          <p:cNvSpPr txBox="1"/>
          <p:nvPr/>
        </p:nvSpPr>
        <p:spPr>
          <a:xfrm>
            <a:off x="1661407" y="3714085"/>
            <a:ext cx="5970484" cy="3231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15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Increased engagement with personalized recommendations</a:t>
            </a:r>
            <a:endParaRPr lang="zh-CN" altLang="en-US" sz="15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93085286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5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组合 27"/>
          <p:cNvGrpSpPr/>
          <p:nvPr/>
        </p:nvGrpSpPr>
        <p:grpSpPr>
          <a:xfrm>
            <a:off x="194895" y="2791724"/>
            <a:ext cx="3235061" cy="1169220"/>
            <a:chOff x="857304" y="2971745"/>
            <a:chExt cx="3235061" cy="1169220"/>
          </a:xfrm>
        </p:grpSpPr>
        <p:sp>
          <p:nvSpPr>
            <p:cNvPr id="8" name="任意多边形: 形状 7">
              <a:extLst>
                <a:ext uri="{FF2B5EF4-FFF2-40B4-BE49-F238E27FC236}">
                  <a16:creationId xmlns:a16="http://schemas.microsoft.com/office/drawing/2014/main" id="{7AA54ED0-5CAD-49A9-8632-C6AEE58908DD}"/>
                </a:ext>
              </a:extLst>
            </p:cNvPr>
            <p:cNvSpPr/>
            <p:nvPr/>
          </p:nvSpPr>
          <p:spPr>
            <a:xfrm>
              <a:off x="857304" y="3343109"/>
              <a:ext cx="1952295" cy="797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8751" y="0"/>
                  </a:lnTo>
                  <a:lnTo>
                    <a:pt x="0" y="21600"/>
                  </a:lnTo>
                  <a:lnTo>
                    <a:pt x="1402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3">
                <a:alpha val="93405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82FF65D-8B32-43F1-9C8A-C12A7E9D5352}"/>
                </a:ext>
              </a:extLst>
            </p:cNvPr>
            <p:cNvSpPr/>
            <p:nvPr/>
          </p:nvSpPr>
          <p:spPr>
            <a:xfrm>
              <a:off x="2130384" y="2971745"/>
              <a:ext cx="1961981" cy="1062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65" y="21600"/>
                  </a:moveTo>
                  <a:cubicBezTo>
                    <a:pt x="15986" y="21600"/>
                    <a:pt x="16105" y="21513"/>
                    <a:pt x="16210" y="21347"/>
                  </a:cubicBezTo>
                  <a:lnTo>
                    <a:pt x="21600" y="10793"/>
                  </a:lnTo>
                  <a:lnTo>
                    <a:pt x="16208" y="237"/>
                  </a:lnTo>
                  <a:cubicBezTo>
                    <a:pt x="16110" y="83"/>
                    <a:pt x="15996" y="0"/>
                    <a:pt x="15880" y="0"/>
                  </a:cubicBezTo>
                  <a:cubicBezTo>
                    <a:pt x="15616" y="0"/>
                    <a:pt x="15391" y="416"/>
                    <a:pt x="15377" y="920"/>
                  </a:cubicBezTo>
                  <a:lnTo>
                    <a:pt x="15382" y="3373"/>
                  </a:lnTo>
                  <a:lnTo>
                    <a:pt x="10620" y="3373"/>
                  </a:lnTo>
                  <a:cubicBezTo>
                    <a:pt x="10261" y="3372"/>
                    <a:pt x="9818" y="3433"/>
                    <a:pt x="9416" y="3585"/>
                  </a:cubicBezTo>
                  <a:cubicBezTo>
                    <a:pt x="9014" y="3737"/>
                    <a:pt x="8652" y="3981"/>
                    <a:pt x="8455" y="4347"/>
                  </a:cubicBezTo>
                  <a:cubicBezTo>
                    <a:pt x="8387" y="4483"/>
                    <a:pt x="834" y="18287"/>
                    <a:pt x="517" y="19016"/>
                  </a:cubicBezTo>
                  <a:cubicBezTo>
                    <a:pt x="224" y="19690"/>
                    <a:pt x="48" y="20667"/>
                    <a:pt x="0" y="21293"/>
                  </a:cubicBezTo>
                  <a:cubicBezTo>
                    <a:pt x="181" y="20284"/>
                    <a:pt x="554" y="19528"/>
                    <a:pt x="1048" y="19024"/>
                  </a:cubicBezTo>
                  <a:cubicBezTo>
                    <a:pt x="1541" y="18521"/>
                    <a:pt x="2154" y="18269"/>
                    <a:pt x="2814" y="18269"/>
                  </a:cubicBezTo>
                  <a:lnTo>
                    <a:pt x="15383" y="18257"/>
                  </a:lnTo>
                  <a:lnTo>
                    <a:pt x="15377" y="20664"/>
                  </a:lnTo>
                  <a:cubicBezTo>
                    <a:pt x="15390" y="21192"/>
                    <a:pt x="15600" y="21600"/>
                    <a:pt x="15865" y="21600"/>
                  </a:cubicBezTo>
                  <a:close/>
                </a:path>
              </a:pathLst>
            </a:custGeom>
            <a:solidFill>
              <a:schemeClr val="accent3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矩形 9">
              <a:extLst>
                <a:ext uri="{FF2B5EF4-FFF2-40B4-BE49-F238E27FC236}">
                  <a16:creationId xmlns:a16="http://schemas.microsoft.com/office/drawing/2014/main" id="{DF0D3660-0ABD-4EB0-A840-233E87FCDEE8}"/>
                </a:ext>
              </a:extLst>
            </p:cNvPr>
            <p:cNvSpPr/>
            <p:nvPr/>
          </p:nvSpPr>
          <p:spPr>
            <a:xfrm>
              <a:off x="2969717" y="3371787"/>
              <a:ext cx="364605" cy="2638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lIns="25400" tIns="25400" rIns="25400" bIns="25400" anchor="ctr">
              <a:normAutofit fontScale="47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1</a:t>
              </a:r>
            </a:p>
          </p:txBody>
        </p:sp>
        <p:sp>
          <p:nvSpPr>
            <p:cNvPr id="14" name="椭圆 13">
              <a:extLst>
                <a:ext uri="{FF2B5EF4-FFF2-40B4-BE49-F238E27FC236}">
                  <a16:creationId xmlns:a16="http://schemas.microsoft.com/office/drawing/2014/main" id="{1905AF0C-5900-494A-AFDC-034485AA0B0F}"/>
                </a:ext>
              </a:extLst>
            </p:cNvPr>
            <p:cNvSpPr/>
            <p:nvPr/>
          </p:nvSpPr>
          <p:spPr>
            <a:xfrm flipH="1">
              <a:off x="1545689" y="3442844"/>
              <a:ext cx="598387" cy="598387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427C14D5-8DDD-4F00-A26E-E1B966C79494}"/>
                </a:ext>
              </a:extLst>
            </p:cNvPr>
            <p:cNvSpPr/>
            <p:nvPr/>
          </p:nvSpPr>
          <p:spPr>
            <a:xfrm>
              <a:off x="1737931" y="3665516"/>
              <a:ext cx="195450" cy="17149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20706"/>
                  </a:moveTo>
                  <a:cubicBezTo>
                    <a:pt x="9461" y="19774"/>
                    <a:pt x="675" y="13396"/>
                    <a:pt x="675" y="6539"/>
                  </a:cubicBezTo>
                  <a:cubicBezTo>
                    <a:pt x="675" y="3703"/>
                    <a:pt x="2442" y="769"/>
                    <a:pt x="5400" y="769"/>
                  </a:cubicBezTo>
                  <a:cubicBezTo>
                    <a:pt x="7835" y="769"/>
                    <a:pt x="10462" y="2681"/>
                    <a:pt x="10462" y="5770"/>
                  </a:cubicBezTo>
                  <a:lnTo>
                    <a:pt x="11138" y="5770"/>
                  </a:lnTo>
                  <a:cubicBezTo>
                    <a:pt x="11138" y="2681"/>
                    <a:pt x="13765" y="769"/>
                    <a:pt x="16200" y="769"/>
                  </a:cubicBezTo>
                  <a:cubicBezTo>
                    <a:pt x="19158" y="769"/>
                    <a:pt x="20925" y="3703"/>
                    <a:pt x="20925" y="6539"/>
                  </a:cubicBezTo>
                  <a:cubicBezTo>
                    <a:pt x="20925" y="13393"/>
                    <a:pt x="12139" y="19774"/>
                    <a:pt x="10800" y="20706"/>
                  </a:cubicBezTo>
                  <a:close/>
                  <a:moveTo>
                    <a:pt x="16200" y="0"/>
                  </a:moveTo>
                  <a:cubicBezTo>
                    <a:pt x="13717" y="0"/>
                    <a:pt x="11597" y="1595"/>
                    <a:pt x="10800" y="3819"/>
                  </a:cubicBezTo>
                  <a:cubicBezTo>
                    <a:pt x="10003" y="1595"/>
                    <a:pt x="7883" y="0"/>
                    <a:pt x="5400" y="0"/>
                  </a:cubicBezTo>
                  <a:cubicBezTo>
                    <a:pt x="2020" y="0"/>
                    <a:pt x="0" y="3325"/>
                    <a:pt x="0" y="6539"/>
                  </a:cubicBezTo>
                  <a:cubicBezTo>
                    <a:pt x="0" y="9843"/>
                    <a:pt x="1798" y="13368"/>
                    <a:pt x="5343" y="17017"/>
                  </a:cubicBezTo>
                  <a:cubicBezTo>
                    <a:pt x="7954" y="19705"/>
                    <a:pt x="10604" y="21470"/>
                    <a:pt x="10631" y="21488"/>
                  </a:cubicBezTo>
                  <a:lnTo>
                    <a:pt x="10800" y="21600"/>
                  </a:lnTo>
                  <a:lnTo>
                    <a:pt x="10969" y="21488"/>
                  </a:lnTo>
                  <a:cubicBezTo>
                    <a:pt x="10996" y="21470"/>
                    <a:pt x="13646" y="19705"/>
                    <a:pt x="16257" y="17017"/>
                  </a:cubicBezTo>
                  <a:cubicBezTo>
                    <a:pt x="19802" y="13368"/>
                    <a:pt x="21600" y="9843"/>
                    <a:pt x="21600" y="6539"/>
                  </a:cubicBezTo>
                  <a:cubicBezTo>
                    <a:pt x="21600" y="3325"/>
                    <a:pt x="19580" y="0"/>
                    <a:pt x="16200" y="0"/>
                  </a:cubicBezTo>
                  <a:close/>
                </a:path>
              </a:pathLst>
            </a:custGeom>
            <a:solidFill>
              <a:srgbClr val="282828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7" name="组合 26"/>
          <p:cNvGrpSpPr/>
          <p:nvPr/>
        </p:nvGrpSpPr>
        <p:grpSpPr>
          <a:xfrm>
            <a:off x="982116" y="1996127"/>
            <a:ext cx="3250034" cy="1169220"/>
            <a:chOff x="1644525" y="2176148"/>
            <a:chExt cx="3250034" cy="1169220"/>
          </a:xfrm>
        </p:grpSpPr>
        <p:sp>
          <p:nvSpPr>
            <p:cNvPr id="6" name="任意多边形: 形状 5">
              <a:extLst>
                <a:ext uri="{FF2B5EF4-FFF2-40B4-BE49-F238E27FC236}">
                  <a16:creationId xmlns:a16="http://schemas.microsoft.com/office/drawing/2014/main" id="{A727DC76-422C-41CD-AAF7-414D05DA6302}"/>
                </a:ext>
              </a:extLst>
            </p:cNvPr>
            <p:cNvSpPr/>
            <p:nvPr/>
          </p:nvSpPr>
          <p:spPr>
            <a:xfrm>
              <a:off x="1644525" y="2547512"/>
              <a:ext cx="1950052" cy="797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8762" y="0"/>
                  </a:lnTo>
                  <a:lnTo>
                    <a:pt x="0" y="21600"/>
                  </a:lnTo>
                  <a:lnTo>
                    <a:pt x="12689" y="21600"/>
                  </a:lnTo>
                  <a:lnTo>
                    <a:pt x="21600" y="0"/>
                  </a:lnTo>
                  <a:close/>
                </a:path>
              </a:pathLst>
            </a:custGeom>
            <a:solidFill>
              <a:schemeClr val="accent2">
                <a:alpha val="93405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任意多边形: 形状 6">
              <a:extLst>
                <a:ext uri="{FF2B5EF4-FFF2-40B4-BE49-F238E27FC236}">
                  <a16:creationId xmlns:a16="http://schemas.microsoft.com/office/drawing/2014/main" id="{3AE344F0-3B67-486E-A8D2-A3F26A12C9BF}"/>
                </a:ext>
              </a:extLst>
            </p:cNvPr>
            <p:cNvSpPr/>
            <p:nvPr/>
          </p:nvSpPr>
          <p:spPr>
            <a:xfrm>
              <a:off x="2932578" y="2176148"/>
              <a:ext cx="1961981" cy="1062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65" y="21600"/>
                  </a:moveTo>
                  <a:cubicBezTo>
                    <a:pt x="15986" y="21600"/>
                    <a:pt x="16105" y="21513"/>
                    <a:pt x="16210" y="21347"/>
                  </a:cubicBezTo>
                  <a:lnTo>
                    <a:pt x="21600" y="10793"/>
                  </a:lnTo>
                  <a:lnTo>
                    <a:pt x="16208" y="237"/>
                  </a:lnTo>
                  <a:cubicBezTo>
                    <a:pt x="16110" y="83"/>
                    <a:pt x="15996" y="0"/>
                    <a:pt x="15880" y="0"/>
                  </a:cubicBezTo>
                  <a:cubicBezTo>
                    <a:pt x="15616" y="0"/>
                    <a:pt x="15391" y="416"/>
                    <a:pt x="15377" y="920"/>
                  </a:cubicBezTo>
                  <a:lnTo>
                    <a:pt x="15382" y="3373"/>
                  </a:lnTo>
                  <a:lnTo>
                    <a:pt x="10620" y="3373"/>
                  </a:lnTo>
                  <a:cubicBezTo>
                    <a:pt x="10261" y="3372"/>
                    <a:pt x="9818" y="3433"/>
                    <a:pt x="9416" y="3585"/>
                  </a:cubicBezTo>
                  <a:cubicBezTo>
                    <a:pt x="9014" y="3737"/>
                    <a:pt x="8652" y="3981"/>
                    <a:pt x="8455" y="4347"/>
                  </a:cubicBezTo>
                  <a:cubicBezTo>
                    <a:pt x="8387" y="4483"/>
                    <a:pt x="834" y="18287"/>
                    <a:pt x="517" y="19016"/>
                  </a:cubicBezTo>
                  <a:cubicBezTo>
                    <a:pt x="224" y="19690"/>
                    <a:pt x="48" y="20667"/>
                    <a:pt x="0" y="21293"/>
                  </a:cubicBezTo>
                  <a:cubicBezTo>
                    <a:pt x="181" y="20284"/>
                    <a:pt x="554" y="19528"/>
                    <a:pt x="1048" y="19024"/>
                  </a:cubicBezTo>
                  <a:cubicBezTo>
                    <a:pt x="1541" y="18521"/>
                    <a:pt x="2154" y="18269"/>
                    <a:pt x="2814" y="18269"/>
                  </a:cubicBezTo>
                  <a:lnTo>
                    <a:pt x="15383" y="18257"/>
                  </a:lnTo>
                  <a:lnTo>
                    <a:pt x="15377" y="20664"/>
                  </a:lnTo>
                  <a:cubicBezTo>
                    <a:pt x="15390" y="21192"/>
                    <a:pt x="15600" y="21600"/>
                    <a:pt x="15865" y="21600"/>
                  </a:cubicBezTo>
                  <a:close/>
                </a:path>
              </a:pathLst>
            </a:custGeom>
            <a:solidFill>
              <a:schemeClr val="accent2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矩形 10">
              <a:extLst>
                <a:ext uri="{FF2B5EF4-FFF2-40B4-BE49-F238E27FC236}">
                  <a16:creationId xmlns:a16="http://schemas.microsoft.com/office/drawing/2014/main" id="{FDAE6059-14CF-4F0B-8499-DD9E0741DF3C}"/>
                </a:ext>
              </a:extLst>
            </p:cNvPr>
            <p:cNvSpPr/>
            <p:nvPr/>
          </p:nvSpPr>
          <p:spPr>
            <a:xfrm>
              <a:off x="3870574" y="2586687"/>
              <a:ext cx="364605" cy="2638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lIns="25400" tIns="25400" rIns="25400" bIns="25400" anchor="ctr">
              <a:normAutofit fontScale="47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2</a:t>
              </a:r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6542FFBB-9BE7-42D9-A51F-93A47B8005B1}"/>
                </a:ext>
              </a:extLst>
            </p:cNvPr>
            <p:cNvSpPr/>
            <p:nvPr/>
          </p:nvSpPr>
          <p:spPr>
            <a:xfrm flipH="1">
              <a:off x="2322519" y="2649409"/>
              <a:ext cx="594064" cy="594063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任意多边形: 形状 16">
              <a:extLst>
                <a:ext uri="{FF2B5EF4-FFF2-40B4-BE49-F238E27FC236}">
                  <a16:creationId xmlns:a16="http://schemas.microsoft.com/office/drawing/2014/main" id="{FA1BFC80-0CD8-48A2-861D-5FE39F857FE5}"/>
                </a:ext>
              </a:extLst>
            </p:cNvPr>
            <p:cNvSpPr/>
            <p:nvPr/>
          </p:nvSpPr>
          <p:spPr>
            <a:xfrm>
              <a:off x="2508371" y="2835260"/>
              <a:ext cx="222360" cy="22236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0800" y="0"/>
                  </a:moveTo>
                  <a:cubicBezTo>
                    <a:pt x="7915" y="0"/>
                    <a:pt x="5204" y="1124"/>
                    <a:pt x="3164" y="3164"/>
                  </a:cubicBezTo>
                  <a:cubicBezTo>
                    <a:pt x="1124" y="5203"/>
                    <a:pt x="0" y="7915"/>
                    <a:pt x="0" y="10800"/>
                  </a:cubicBezTo>
                  <a:cubicBezTo>
                    <a:pt x="0" y="13685"/>
                    <a:pt x="1124" y="16396"/>
                    <a:pt x="3164" y="18436"/>
                  </a:cubicBezTo>
                  <a:cubicBezTo>
                    <a:pt x="5204" y="20476"/>
                    <a:pt x="7915" y="21600"/>
                    <a:pt x="10800" y="21600"/>
                  </a:cubicBezTo>
                  <a:cubicBezTo>
                    <a:pt x="13685" y="21600"/>
                    <a:pt x="16396" y="20476"/>
                    <a:pt x="18436" y="18436"/>
                  </a:cubicBezTo>
                  <a:cubicBezTo>
                    <a:pt x="20476" y="16397"/>
                    <a:pt x="21600" y="13685"/>
                    <a:pt x="21600" y="10800"/>
                  </a:cubicBezTo>
                  <a:cubicBezTo>
                    <a:pt x="21600" y="7915"/>
                    <a:pt x="20476" y="5204"/>
                    <a:pt x="18436" y="3164"/>
                  </a:cubicBezTo>
                  <a:cubicBezTo>
                    <a:pt x="16396" y="1124"/>
                    <a:pt x="13685" y="0"/>
                    <a:pt x="10800" y="0"/>
                  </a:cubicBezTo>
                  <a:close/>
                  <a:moveTo>
                    <a:pt x="10800" y="675"/>
                  </a:moveTo>
                  <a:cubicBezTo>
                    <a:pt x="13505" y="675"/>
                    <a:pt x="16049" y="1726"/>
                    <a:pt x="17961" y="3639"/>
                  </a:cubicBezTo>
                  <a:cubicBezTo>
                    <a:pt x="19874" y="5551"/>
                    <a:pt x="20925" y="8096"/>
                    <a:pt x="20925" y="10800"/>
                  </a:cubicBezTo>
                  <a:cubicBezTo>
                    <a:pt x="20925" y="13505"/>
                    <a:pt x="19874" y="16049"/>
                    <a:pt x="17961" y="17961"/>
                  </a:cubicBezTo>
                  <a:cubicBezTo>
                    <a:pt x="16049" y="19874"/>
                    <a:pt x="13505" y="20925"/>
                    <a:pt x="10800" y="20925"/>
                  </a:cubicBezTo>
                  <a:cubicBezTo>
                    <a:pt x="8096" y="20925"/>
                    <a:pt x="5551" y="19874"/>
                    <a:pt x="3639" y="17961"/>
                  </a:cubicBezTo>
                  <a:cubicBezTo>
                    <a:pt x="1726" y="16049"/>
                    <a:pt x="675" y="13505"/>
                    <a:pt x="675" y="10800"/>
                  </a:cubicBezTo>
                  <a:cubicBezTo>
                    <a:pt x="675" y="8096"/>
                    <a:pt x="1726" y="5551"/>
                    <a:pt x="3639" y="3639"/>
                  </a:cubicBezTo>
                  <a:cubicBezTo>
                    <a:pt x="5551" y="1726"/>
                    <a:pt x="8095" y="675"/>
                    <a:pt x="10800" y="675"/>
                  </a:cubicBezTo>
                  <a:close/>
                  <a:moveTo>
                    <a:pt x="10462" y="1350"/>
                  </a:moveTo>
                  <a:cubicBezTo>
                    <a:pt x="10462" y="1350"/>
                    <a:pt x="10462" y="2700"/>
                    <a:pt x="10462" y="2700"/>
                  </a:cubicBezTo>
                  <a:lnTo>
                    <a:pt x="11138" y="2700"/>
                  </a:lnTo>
                  <a:lnTo>
                    <a:pt x="11138" y="1350"/>
                  </a:lnTo>
                  <a:lnTo>
                    <a:pt x="10462" y="1350"/>
                  </a:lnTo>
                  <a:close/>
                  <a:moveTo>
                    <a:pt x="10462" y="4050"/>
                  </a:moveTo>
                  <a:lnTo>
                    <a:pt x="10462" y="10937"/>
                  </a:lnTo>
                  <a:lnTo>
                    <a:pt x="13595" y="14080"/>
                  </a:lnTo>
                  <a:lnTo>
                    <a:pt x="14080" y="13595"/>
                  </a:lnTo>
                  <a:lnTo>
                    <a:pt x="11138" y="10663"/>
                  </a:lnTo>
                  <a:cubicBezTo>
                    <a:pt x="11138" y="10663"/>
                    <a:pt x="11138" y="4050"/>
                    <a:pt x="11138" y="4050"/>
                  </a:cubicBezTo>
                  <a:lnTo>
                    <a:pt x="10462" y="4050"/>
                  </a:lnTo>
                  <a:close/>
                  <a:moveTo>
                    <a:pt x="1350" y="10462"/>
                  </a:moveTo>
                  <a:cubicBezTo>
                    <a:pt x="1350" y="10462"/>
                    <a:pt x="1350" y="11138"/>
                    <a:pt x="1350" y="11138"/>
                  </a:cubicBezTo>
                  <a:lnTo>
                    <a:pt x="2700" y="11138"/>
                  </a:lnTo>
                  <a:lnTo>
                    <a:pt x="2700" y="10462"/>
                  </a:lnTo>
                  <a:lnTo>
                    <a:pt x="1350" y="10462"/>
                  </a:lnTo>
                  <a:close/>
                  <a:moveTo>
                    <a:pt x="18900" y="10462"/>
                  </a:moveTo>
                  <a:cubicBezTo>
                    <a:pt x="18900" y="10462"/>
                    <a:pt x="18900" y="11138"/>
                    <a:pt x="18900" y="11138"/>
                  </a:cubicBezTo>
                  <a:lnTo>
                    <a:pt x="20250" y="11138"/>
                  </a:lnTo>
                  <a:lnTo>
                    <a:pt x="20250" y="10462"/>
                  </a:lnTo>
                  <a:lnTo>
                    <a:pt x="18900" y="10462"/>
                  </a:lnTo>
                  <a:close/>
                  <a:moveTo>
                    <a:pt x="10462" y="18900"/>
                  </a:moveTo>
                  <a:cubicBezTo>
                    <a:pt x="10462" y="18900"/>
                    <a:pt x="10462" y="20250"/>
                    <a:pt x="10462" y="20250"/>
                  </a:cubicBezTo>
                  <a:lnTo>
                    <a:pt x="11138" y="20250"/>
                  </a:lnTo>
                  <a:lnTo>
                    <a:pt x="11138" y="18900"/>
                  </a:lnTo>
                  <a:lnTo>
                    <a:pt x="10462" y="18900"/>
                  </a:lnTo>
                  <a:close/>
                </a:path>
              </a:pathLst>
            </a:custGeom>
            <a:solidFill>
              <a:srgbClr val="282828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6" name="组合 25"/>
          <p:cNvGrpSpPr/>
          <p:nvPr/>
        </p:nvGrpSpPr>
        <p:grpSpPr>
          <a:xfrm>
            <a:off x="1763688" y="1203598"/>
            <a:ext cx="3267588" cy="1169220"/>
            <a:chOff x="2426097" y="1383619"/>
            <a:chExt cx="3267588" cy="1169220"/>
          </a:xfrm>
        </p:grpSpPr>
        <p:sp>
          <p:nvSpPr>
            <p:cNvPr id="4" name="任意多边形: 形状 3">
              <a:extLst>
                <a:ext uri="{FF2B5EF4-FFF2-40B4-BE49-F238E27FC236}">
                  <a16:creationId xmlns:a16="http://schemas.microsoft.com/office/drawing/2014/main" id="{69EBA65D-14C2-4C29-BDFB-2B580793F77B}"/>
                </a:ext>
              </a:extLst>
            </p:cNvPr>
            <p:cNvSpPr/>
            <p:nvPr/>
          </p:nvSpPr>
          <p:spPr>
            <a:xfrm>
              <a:off x="2426097" y="1754983"/>
              <a:ext cx="1950391" cy="7978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21600" y="0"/>
                  </a:moveTo>
                  <a:lnTo>
                    <a:pt x="8760" y="0"/>
                  </a:lnTo>
                  <a:lnTo>
                    <a:pt x="0" y="21600"/>
                  </a:lnTo>
                  <a:lnTo>
                    <a:pt x="13172" y="21600"/>
                  </a:lnTo>
                  <a:cubicBezTo>
                    <a:pt x="14174" y="18627"/>
                    <a:pt x="15207" y="15731"/>
                    <a:pt x="16266" y="12900"/>
                  </a:cubicBezTo>
                  <a:cubicBezTo>
                    <a:pt x="17950" y="8401"/>
                    <a:pt x="19728" y="4093"/>
                    <a:pt x="21600" y="0"/>
                  </a:cubicBezTo>
                  <a:close/>
                </a:path>
              </a:pathLst>
            </a:custGeom>
            <a:solidFill>
              <a:schemeClr val="accent1">
                <a:alpha val="93405"/>
              </a:schemeClr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任意多边形: 形状 4">
              <a:extLst>
                <a:ext uri="{FF2B5EF4-FFF2-40B4-BE49-F238E27FC236}">
                  <a16:creationId xmlns:a16="http://schemas.microsoft.com/office/drawing/2014/main" id="{E4C32EE0-A4BE-410C-90BA-2C37BB818BED}"/>
                </a:ext>
              </a:extLst>
            </p:cNvPr>
            <p:cNvSpPr/>
            <p:nvPr/>
          </p:nvSpPr>
          <p:spPr>
            <a:xfrm>
              <a:off x="3731704" y="1383619"/>
              <a:ext cx="1961981" cy="106213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5865" y="21600"/>
                  </a:moveTo>
                  <a:cubicBezTo>
                    <a:pt x="15986" y="21600"/>
                    <a:pt x="16105" y="21513"/>
                    <a:pt x="16210" y="21347"/>
                  </a:cubicBezTo>
                  <a:lnTo>
                    <a:pt x="21600" y="10793"/>
                  </a:lnTo>
                  <a:lnTo>
                    <a:pt x="16208" y="237"/>
                  </a:lnTo>
                  <a:cubicBezTo>
                    <a:pt x="16110" y="83"/>
                    <a:pt x="15996" y="0"/>
                    <a:pt x="15880" y="0"/>
                  </a:cubicBezTo>
                  <a:cubicBezTo>
                    <a:pt x="15616" y="0"/>
                    <a:pt x="15391" y="416"/>
                    <a:pt x="15377" y="920"/>
                  </a:cubicBezTo>
                  <a:lnTo>
                    <a:pt x="15382" y="3373"/>
                  </a:lnTo>
                  <a:lnTo>
                    <a:pt x="10620" y="3373"/>
                  </a:lnTo>
                  <a:cubicBezTo>
                    <a:pt x="10261" y="3372"/>
                    <a:pt x="9818" y="3433"/>
                    <a:pt x="9416" y="3585"/>
                  </a:cubicBezTo>
                  <a:cubicBezTo>
                    <a:pt x="9014" y="3737"/>
                    <a:pt x="8652" y="3981"/>
                    <a:pt x="8455" y="4347"/>
                  </a:cubicBezTo>
                  <a:cubicBezTo>
                    <a:pt x="8387" y="4483"/>
                    <a:pt x="834" y="18287"/>
                    <a:pt x="517" y="19016"/>
                  </a:cubicBezTo>
                  <a:cubicBezTo>
                    <a:pt x="224" y="19690"/>
                    <a:pt x="48" y="20667"/>
                    <a:pt x="0" y="21293"/>
                  </a:cubicBezTo>
                  <a:cubicBezTo>
                    <a:pt x="181" y="20284"/>
                    <a:pt x="554" y="19528"/>
                    <a:pt x="1048" y="19024"/>
                  </a:cubicBezTo>
                  <a:cubicBezTo>
                    <a:pt x="1541" y="18521"/>
                    <a:pt x="2154" y="18269"/>
                    <a:pt x="2814" y="18269"/>
                  </a:cubicBezTo>
                  <a:lnTo>
                    <a:pt x="15383" y="18257"/>
                  </a:lnTo>
                  <a:lnTo>
                    <a:pt x="15377" y="20664"/>
                  </a:lnTo>
                  <a:cubicBezTo>
                    <a:pt x="15390" y="21192"/>
                    <a:pt x="15600" y="21600"/>
                    <a:pt x="15865" y="21600"/>
                  </a:cubicBezTo>
                  <a:close/>
                </a:path>
              </a:pathLst>
            </a:custGeom>
            <a:solidFill>
              <a:schemeClr val="accent1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2" name="矩形 11">
              <a:extLst>
                <a:ext uri="{FF2B5EF4-FFF2-40B4-BE49-F238E27FC236}">
                  <a16:creationId xmlns:a16="http://schemas.microsoft.com/office/drawing/2014/main" id="{28538A27-3527-4D63-8B0F-B8AB4591421F}"/>
                </a:ext>
              </a:extLst>
            </p:cNvPr>
            <p:cNvSpPr/>
            <p:nvPr/>
          </p:nvSpPr>
          <p:spPr>
            <a:xfrm>
              <a:off x="4712912" y="1777131"/>
              <a:ext cx="364605" cy="263859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:p14="http://schemas.microsoft.com/office/powerpoint/2010/main" xmlns:a16="http://schemas.microsoft.com/office/drawing/2014/main" xmlns:lc="http://schemas.openxmlformats.org/drawingml/2006/lockedCanvas" xmlns="" val="1"/>
              </a:ext>
            </a:extLst>
          </p:spPr>
          <p:txBody>
            <a:bodyPr lIns="25400" tIns="25400" rIns="25400" bIns="25400" anchor="ctr">
              <a:normAutofit fontScale="47500" lnSpcReduction="20000"/>
            </a:bodyPr>
            <a:lstStyle/>
            <a:p>
              <a:pPr algn="ctr"/>
              <a:r>
                <a:rPr lang="en-US" altLang="zh-CN" sz="3200">
                  <a:solidFill>
                    <a:schemeClr val="bg1"/>
                  </a:solidFill>
                  <a:latin typeface="Impact" panose="020B0806030902050204" pitchFamily="34" charset="0"/>
                </a:rPr>
                <a:t>3</a:t>
              </a:r>
              <a:endParaRPr lang="en-US" altLang="zh-CN" sz="3200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3" name="椭圆 12">
              <a:extLst>
                <a:ext uri="{FF2B5EF4-FFF2-40B4-BE49-F238E27FC236}">
                  <a16:creationId xmlns:a16="http://schemas.microsoft.com/office/drawing/2014/main" id="{36C058BC-B8A3-48F7-B357-BDA751C69C96}"/>
                </a:ext>
              </a:extLst>
            </p:cNvPr>
            <p:cNvSpPr/>
            <p:nvPr/>
          </p:nvSpPr>
          <p:spPr>
            <a:xfrm flipH="1">
              <a:off x="3070638" y="1823729"/>
              <a:ext cx="598387" cy="598387"/>
            </a:xfrm>
            <a:prstGeom prst="ellipse">
              <a:avLst/>
            </a:prstGeom>
            <a:solidFill>
              <a:srgbClr val="FFFFFF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8" name="任意多边形: 形状 17">
              <a:extLst>
                <a:ext uri="{FF2B5EF4-FFF2-40B4-BE49-F238E27FC236}">
                  <a16:creationId xmlns:a16="http://schemas.microsoft.com/office/drawing/2014/main" id="{82BD3B64-2DEA-4469-9ABC-3795C0CE1EC3}"/>
                </a:ext>
              </a:extLst>
            </p:cNvPr>
            <p:cNvSpPr/>
            <p:nvPr/>
          </p:nvSpPr>
          <p:spPr>
            <a:xfrm>
              <a:off x="3258651" y="2056908"/>
              <a:ext cx="222360" cy="13202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extrusionOk="0">
                  <a:moveTo>
                    <a:pt x="18563" y="20463"/>
                  </a:moveTo>
                  <a:lnTo>
                    <a:pt x="3712" y="20463"/>
                  </a:lnTo>
                  <a:cubicBezTo>
                    <a:pt x="2009" y="20463"/>
                    <a:pt x="675" y="18216"/>
                    <a:pt x="675" y="15347"/>
                  </a:cubicBezTo>
                  <a:cubicBezTo>
                    <a:pt x="675" y="12526"/>
                    <a:pt x="2088" y="10232"/>
                    <a:pt x="3825" y="10232"/>
                  </a:cubicBezTo>
                  <a:lnTo>
                    <a:pt x="4666" y="10232"/>
                  </a:lnTo>
                  <a:lnTo>
                    <a:pt x="4719" y="9771"/>
                  </a:lnTo>
                  <a:cubicBezTo>
                    <a:pt x="5287" y="4849"/>
                    <a:pt x="8201" y="1137"/>
                    <a:pt x="11497" y="1137"/>
                  </a:cubicBezTo>
                  <a:cubicBezTo>
                    <a:pt x="15207" y="1137"/>
                    <a:pt x="18225" y="5981"/>
                    <a:pt x="18225" y="11937"/>
                  </a:cubicBezTo>
                  <a:lnTo>
                    <a:pt x="18225" y="12505"/>
                  </a:lnTo>
                  <a:lnTo>
                    <a:pt x="18563" y="12505"/>
                  </a:lnTo>
                  <a:cubicBezTo>
                    <a:pt x="19887" y="12505"/>
                    <a:pt x="20925" y="14253"/>
                    <a:pt x="20925" y="16484"/>
                  </a:cubicBezTo>
                  <a:cubicBezTo>
                    <a:pt x="20925" y="18715"/>
                    <a:pt x="19887" y="20463"/>
                    <a:pt x="18563" y="20463"/>
                  </a:cubicBezTo>
                  <a:close/>
                  <a:moveTo>
                    <a:pt x="18893" y="11397"/>
                  </a:moveTo>
                  <a:cubicBezTo>
                    <a:pt x="18717" y="5064"/>
                    <a:pt x="15467" y="0"/>
                    <a:pt x="11497" y="0"/>
                  </a:cubicBezTo>
                  <a:cubicBezTo>
                    <a:pt x="7986" y="0"/>
                    <a:pt x="4866" y="3878"/>
                    <a:pt x="4115" y="9095"/>
                  </a:cubicBezTo>
                  <a:lnTo>
                    <a:pt x="3825" y="9095"/>
                  </a:lnTo>
                  <a:cubicBezTo>
                    <a:pt x="1716" y="9095"/>
                    <a:pt x="0" y="11900"/>
                    <a:pt x="0" y="15347"/>
                  </a:cubicBezTo>
                  <a:cubicBezTo>
                    <a:pt x="0" y="18853"/>
                    <a:pt x="1631" y="21600"/>
                    <a:pt x="3712" y="21600"/>
                  </a:cubicBezTo>
                  <a:lnTo>
                    <a:pt x="18563" y="21600"/>
                  </a:lnTo>
                  <a:cubicBezTo>
                    <a:pt x="20266" y="21600"/>
                    <a:pt x="21600" y="19353"/>
                    <a:pt x="21600" y="16484"/>
                  </a:cubicBezTo>
                  <a:cubicBezTo>
                    <a:pt x="21600" y="13804"/>
                    <a:pt x="20435" y="11666"/>
                    <a:pt x="18893" y="11397"/>
                  </a:cubicBezTo>
                  <a:close/>
                </a:path>
              </a:pathLst>
            </a:custGeom>
            <a:solidFill>
              <a:srgbClr val="282828"/>
            </a:solidFill>
            <a:ln w="12700"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19" name="文本框 16">
            <a:extLst>
              <a:ext uri="{FF2B5EF4-FFF2-40B4-BE49-F238E27FC236}">
                <a16:creationId xmlns:a16="http://schemas.microsoft.com/office/drawing/2014/main" id="{DB54CE7A-E509-433C-9120-94F577E0B8FF}"/>
              </a:ext>
            </a:extLst>
          </p:cNvPr>
          <p:cNvSpPr txBox="1"/>
          <p:nvPr/>
        </p:nvSpPr>
        <p:spPr>
          <a:xfrm>
            <a:off x="3740584" y="3007336"/>
            <a:ext cx="3163220" cy="98206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Continuous improvement based on user feedback.</a:t>
            </a:r>
            <a:endParaRPr lang="zh-CN" altLang="en-US" sz="1500" dirty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4AE1FCC-5B67-CDD6-7A54-141DF8E2B76B}"/>
              </a:ext>
            </a:extLst>
          </p:cNvPr>
          <p:cNvSpPr txBox="1">
            <a:spLocks/>
          </p:cNvSpPr>
          <p:nvPr/>
        </p:nvSpPr>
        <p:spPr>
          <a:xfrm>
            <a:off x="867206" y="756008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altLang="zh-CN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esthetic" pitchFamily="50" charset="0"/>
                <a:ea typeface="微软雅黑" panose="020B0503020204020204" pitchFamily="34" charset="-122"/>
              </a:rPr>
              <a:t>Future Plans</a:t>
            </a:r>
            <a:endParaRPr lang="en-GB" altLang="zh-CN" sz="2500" dirty="0">
              <a:solidFill>
                <a:schemeClr val="tx1">
                  <a:lumMod val="65000"/>
                  <a:lumOff val="35000"/>
                </a:schemeClr>
              </a:solidFill>
              <a:latin typeface="Aesthetic" pitchFamily="50" charset="0"/>
              <a:ea typeface="微软雅黑" panose="020B0503020204020204" pitchFamily="34" charset="-122"/>
            </a:endParaRPr>
          </a:p>
        </p:txBody>
      </p:sp>
      <p:sp>
        <p:nvSpPr>
          <p:cNvPr id="30" name="文本框 16">
            <a:extLst>
              <a:ext uri="{FF2B5EF4-FFF2-40B4-BE49-F238E27FC236}">
                <a16:creationId xmlns:a16="http://schemas.microsoft.com/office/drawing/2014/main" id="{AC5320DB-F60E-BBC7-B147-E92E9475A69B}"/>
              </a:ext>
            </a:extLst>
          </p:cNvPr>
          <p:cNvSpPr txBox="1"/>
          <p:nvPr/>
        </p:nvSpPr>
        <p:spPr>
          <a:xfrm>
            <a:off x="4294829" y="2242095"/>
            <a:ext cx="3163220" cy="98206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solidFill>
                  <a:schemeClr val="accent6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Expansion of features and functionalities.</a:t>
            </a:r>
            <a:endParaRPr lang="zh-CN" altLang="en-US" sz="1500" dirty="0">
              <a:solidFill>
                <a:schemeClr val="accent6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1" name="文本框 16">
            <a:extLst>
              <a:ext uri="{FF2B5EF4-FFF2-40B4-BE49-F238E27FC236}">
                <a16:creationId xmlns:a16="http://schemas.microsoft.com/office/drawing/2014/main" id="{4EC58D4E-165F-8FB3-0DC7-85126229035E}"/>
              </a:ext>
            </a:extLst>
          </p:cNvPr>
          <p:cNvSpPr txBox="1"/>
          <p:nvPr/>
        </p:nvSpPr>
        <p:spPr>
          <a:xfrm>
            <a:off x="5060695" y="1210895"/>
            <a:ext cx="3510493" cy="982061"/>
          </a:xfrm>
          <a:prstGeom prst="rect">
            <a:avLst/>
          </a:prstGeom>
          <a:noFill/>
        </p:spPr>
        <p:txBody>
          <a:bodyPr wrap="square" anchor="ctr">
            <a:norm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solidFill>
                  <a:schemeClr val="accent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strategies to attract more users.</a:t>
            </a:r>
            <a:endParaRPr lang="zh-CN" altLang="en-US" sz="1500" dirty="0">
              <a:solidFill>
                <a:schemeClr val="accent3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28236595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eelOff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30" grpId="0"/>
      <p:bldP spid="31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hlinkClick r:id="rId2"/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1047" y="190797"/>
            <a:ext cx="4761905" cy="4761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67429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A458909B-7051-4D6B-8669-D32C7AF8791F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DD38C5FA-26DE-4CD5-A6BD-834093B12B81}"/>
              </a:ext>
            </a:extLst>
          </p:cNvPr>
          <p:cNvSpPr/>
          <p:nvPr/>
        </p:nvSpPr>
        <p:spPr>
          <a:xfrm>
            <a:off x="1043608" y="1131590"/>
            <a:ext cx="6984776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291CB8D2-5BD1-4830-AF91-C0E17415FB5B}"/>
              </a:ext>
            </a:extLst>
          </p:cNvPr>
          <p:cNvSpPr/>
          <p:nvPr/>
        </p:nvSpPr>
        <p:spPr>
          <a:xfrm>
            <a:off x="1449666" y="1347614"/>
            <a:ext cx="6588732" cy="2448272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矩形 51">
            <a:extLst>
              <a:ext uri="{FF2B5EF4-FFF2-40B4-BE49-F238E27FC236}">
                <a16:creationId xmlns:a16="http://schemas.microsoft.com/office/drawing/2014/main" id="{B806F06F-222C-45A9-9073-0F46AA7D0630}"/>
              </a:ext>
            </a:extLst>
          </p:cNvPr>
          <p:cNvSpPr/>
          <p:nvPr/>
        </p:nvSpPr>
        <p:spPr>
          <a:xfrm>
            <a:off x="2116936" y="1987004"/>
            <a:ext cx="3613799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40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esthetic" pitchFamily="50" charset="0"/>
                <a:ea typeface="微软雅黑" panose="020B0503020204020204" pitchFamily="34" charset="-122"/>
                <a:sym typeface="微软雅黑" pitchFamily="34" charset="-122"/>
              </a:rPr>
              <a:t>Thank you</a:t>
            </a:r>
            <a:endParaRPr lang="zh-CN" altLang="en-US" sz="4000" spc="300" dirty="0">
              <a:solidFill>
                <a:schemeClr val="tx1">
                  <a:lumMod val="75000"/>
                  <a:lumOff val="25000"/>
                </a:schemeClr>
              </a:solidFill>
              <a:latin typeface="Aesthetic" pitchFamily="50" charset="0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53" name="图片 52">
            <a:extLst>
              <a:ext uri="{FF2B5EF4-FFF2-40B4-BE49-F238E27FC236}">
                <a16:creationId xmlns:a16="http://schemas.microsoft.com/office/drawing/2014/main" id="{F91134A1-0710-4BC4-93E2-F0C6AE7D10F2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039">
            <a:off x="6557509" y="803429"/>
            <a:ext cx="1381889" cy="11306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4" name="图片 53">
            <a:extLst>
              <a:ext uri="{FF2B5EF4-FFF2-40B4-BE49-F238E27FC236}">
                <a16:creationId xmlns:a16="http://schemas.microsoft.com/office/drawing/2014/main" id="{65E394C0-E042-4BFC-B382-9F04AF2781E8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92" y="2989063"/>
            <a:ext cx="1786907" cy="13321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2" name="图片 1" descr="徽标&#10;&#10;描述已自动生成">
            <a:extLst>
              <a:ext uri="{FF2B5EF4-FFF2-40B4-BE49-F238E27FC236}">
                <a16:creationId xmlns:a16="http://schemas.microsoft.com/office/drawing/2014/main" id="{6A4D3089-4DD4-30C6-A809-486B6561685C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clrChange>
              <a:clrFrom>
                <a:srgbClr val="EFEBE0"/>
              </a:clrFrom>
              <a:clrTo>
                <a:srgbClr val="EFEBE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793" y="1789948"/>
            <a:ext cx="1738492" cy="1738492"/>
          </a:xfrm>
          <a:prstGeom prst="rect">
            <a:avLst/>
          </a:prstGeom>
        </p:spPr>
      </p:pic>
      <p:cxnSp>
        <p:nvCxnSpPr>
          <p:cNvPr id="3" name="PA_直接连接符 9">
            <a:extLst>
              <a:ext uri="{FF2B5EF4-FFF2-40B4-BE49-F238E27FC236}">
                <a16:creationId xmlns:a16="http://schemas.microsoft.com/office/drawing/2014/main" id="{33B68E07-18BF-0A15-077C-81AF1AA49A29}"/>
              </a:ext>
            </a:extLst>
          </p:cNvPr>
          <p:cNvCxnSpPr/>
          <p:nvPr>
            <p:custDataLst>
              <p:tags r:id="rId2"/>
            </p:custDataLst>
          </p:nvPr>
        </p:nvCxnSpPr>
        <p:spPr>
          <a:xfrm>
            <a:off x="1619672" y="2715766"/>
            <a:ext cx="4464496" cy="0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0390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 advTm="0"/>
    </mc:Choice>
    <mc:Fallback xmlns="">
      <p:transition advTm="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500"/>
                            </p:stCondLst>
                            <p:childTnLst>
                              <p:par>
                                <p:cTn id="2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" name="图片 37">
            <a:extLst>
              <a:ext uri="{FF2B5EF4-FFF2-40B4-BE49-F238E27FC236}">
                <a16:creationId xmlns:a16="http://schemas.microsoft.com/office/drawing/2014/main" id="{333AA880-DDEC-4A08-8841-E8BEEE24B2A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039">
            <a:off x="7163350" y="-4352"/>
            <a:ext cx="1803472" cy="147556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" name="Oval 3">
            <a:extLst>
              <a:ext uri="{FF2B5EF4-FFF2-40B4-BE49-F238E27FC236}">
                <a16:creationId xmlns:a16="http://schemas.microsoft.com/office/drawing/2014/main" id="{E24B1610-FC8F-4FEA-BBB9-17988BDCB449}"/>
              </a:ext>
            </a:extLst>
          </p:cNvPr>
          <p:cNvSpPr/>
          <p:nvPr/>
        </p:nvSpPr>
        <p:spPr bwMode="auto">
          <a:xfrm>
            <a:off x="1554147" y="1419961"/>
            <a:ext cx="2278562" cy="2278562"/>
          </a:xfrm>
          <a:prstGeom prst="ellipse">
            <a:avLst/>
          </a:prstGeom>
          <a:solidFill>
            <a:srgbClr val="355852"/>
          </a:solidFill>
          <a:ln w="19050">
            <a:noFill/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Aesthetic" pitchFamily="50" charset="0"/>
            </a:endParaRPr>
          </a:p>
        </p:txBody>
      </p:sp>
      <p:sp>
        <p:nvSpPr>
          <p:cNvPr id="6" name="Oval 2">
            <a:extLst>
              <a:ext uri="{FF2B5EF4-FFF2-40B4-BE49-F238E27FC236}">
                <a16:creationId xmlns:a16="http://schemas.microsoft.com/office/drawing/2014/main" id="{93D8C757-D046-4820-BF26-61C81ADB70E0}"/>
              </a:ext>
            </a:extLst>
          </p:cNvPr>
          <p:cNvSpPr/>
          <p:nvPr/>
        </p:nvSpPr>
        <p:spPr bwMode="auto">
          <a:xfrm>
            <a:off x="1847481" y="1713295"/>
            <a:ext cx="1691894" cy="1691894"/>
          </a:xfrm>
          <a:prstGeom prst="ellipse">
            <a:avLst/>
          </a:prstGeom>
          <a:solidFill>
            <a:schemeClr val="accent2"/>
          </a:solidFill>
          <a:ln w="57150">
            <a:solidFill>
              <a:schemeClr val="bg1">
                <a:lumMod val="95000"/>
              </a:schemeClr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>
              <a:latin typeface="Aesthetic" pitchFamily="50" charset="0"/>
            </a:endParaRPr>
          </a:p>
        </p:txBody>
      </p:sp>
      <p:sp>
        <p:nvSpPr>
          <p:cNvPr id="30" name="TextBox 6">
            <a:extLst>
              <a:ext uri="{FF2B5EF4-FFF2-40B4-BE49-F238E27FC236}">
                <a16:creationId xmlns:a16="http://schemas.microsoft.com/office/drawing/2014/main" id="{88E4782F-370E-4A5A-B121-93AF0C1A6FCA}"/>
              </a:ext>
            </a:extLst>
          </p:cNvPr>
          <p:cNvSpPr txBox="1"/>
          <p:nvPr/>
        </p:nvSpPr>
        <p:spPr>
          <a:xfrm>
            <a:off x="1974373" y="2368779"/>
            <a:ext cx="1499063" cy="455579"/>
          </a:xfrm>
          <a:prstGeom prst="rect">
            <a:avLst/>
          </a:prstGeom>
          <a:noFill/>
        </p:spPr>
        <p:txBody>
          <a:bodyPr wrap="square" lIns="0" tIns="0" rIns="0" bIns="0">
            <a:normAutofit/>
          </a:bodyPr>
          <a:lstStyle/>
          <a:p>
            <a:pPr algn="ctr"/>
            <a:r>
              <a:rPr lang="en-US" altLang="zh-CN" sz="2400" dirty="0">
                <a:solidFill>
                  <a:schemeClr val="bg1"/>
                </a:solidFill>
                <a:latin typeface="Aesthetic" pitchFamily="50" charset="0"/>
              </a:rPr>
              <a:t>Group 12</a:t>
            </a:r>
          </a:p>
        </p:txBody>
      </p:sp>
      <p:sp>
        <p:nvSpPr>
          <p:cNvPr id="9" name="Oval 15">
            <a:extLst>
              <a:ext uri="{FF2B5EF4-FFF2-40B4-BE49-F238E27FC236}">
                <a16:creationId xmlns:a16="http://schemas.microsoft.com/office/drawing/2014/main" id="{B3826259-E574-4361-B4AA-5E46EDD53FDD}"/>
              </a:ext>
            </a:extLst>
          </p:cNvPr>
          <p:cNvSpPr/>
          <p:nvPr/>
        </p:nvSpPr>
        <p:spPr bwMode="auto">
          <a:xfrm>
            <a:off x="4212727" y="3431302"/>
            <a:ext cx="540000" cy="540000"/>
          </a:xfrm>
          <a:prstGeom prst="ellipse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 lnSpcReduction="10000"/>
          </a:bodyPr>
          <a:lstStyle/>
          <a:p>
            <a:pPr algn="ctr"/>
            <a:r>
              <a:rPr lang="en-US" altLang="zh-CN" sz="2000" dirty="0">
                <a:solidFill>
                  <a:schemeClr val="bg1">
                    <a:lumMod val="100000"/>
                  </a:schemeClr>
                </a:solidFill>
                <a:latin typeface="Aesthetic" pitchFamily="50" charset="0"/>
              </a:rPr>
              <a:t>3</a:t>
            </a:r>
          </a:p>
        </p:txBody>
      </p:sp>
      <p:sp>
        <p:nvSpPr>
          <p:cNvPr id="11" name="Oval 17">
            <a:extLst>
              <a:ext uri="{FF2B5EF4-FFF2-40B4-BE49-F238E27FC236}">
                <a16:creationId xmlns:a16="http://schemas.microsoft.com/office/drawing/2014/main" id="{769A1B97-1EC3-4B4D-B0CC-24EA7AECBB9A}"/>
              </a:ext>
            </a:extLst>
          </p:cNvPr>
          <p:cNvSpPr/>
          <p:nvPr/>
        </p:nvSpPr>
        <p:spPr bwMode="auto">
          <a:xfrm>
            <a:off x="4212727" y="1538471"/>
            <a:ext cx="540000" cy="540000"/>
          </a:xfrm>
          <a:prstGeom prst="ellipse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 lnSpcReduction="10000"/>
          </a:bodyPr>
          <a:lstStyle/>
          <a:p>
            <a:pPr algn="ctr"/>
            <a:r>
              <a:rPr lang="en-US" altLang="zh-CN" sz="2000">
                <a:solidFill>
                  <a:schemeClr val="bg1">
                    <a:lumMod val="100000"/>
                  </a:schemeClr>
                </a:solidFill>
                <a:latin typeface="Aesthetic" pitchFamily="50" charset="0"/>
              </a:rPr>
              <a:t>1</a:t>
            </a:r>
          </a:p>
        </p:txBody>
      </p:sp>
      <p:sp>
        <p:nvSpPr>
          <p:cNvPr id="27" name="TextBox 21">
            <a:extLst>
              <a:ext uri="{FF2B5EF4-FFF2-40B4-BE49-F238E27FC236}">
                <a16:creationId xmlns:a16="http://schemas.microsoft.com/office/drawing/2014/main" id="{34A05804-1190-4610-BA99-1186315E0C49}"/>
              </a:ext>
            </a:extLst>
          </p:cNvPr>
          <p:cNvSpPr txBox="1"/>
          <p:nvPr/>
        </p:nvSpPr>
        <p:spPr>
          <a:xfrm>
            <a:off x="4558473" y="1529193"/>
            <a:ext cx="2907814" cy="357685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2000" b="1" dirty="0" err="1">
                <a:solidFill>
                  <a:schemeClr val="accent1">
                    <a:lumMod val="100000"/>
                  </a:schemeClr>
                </a:solidFill>
                <a:latin typeface="Aesthetic" pitchFamily="50" charset="0"/>
              </a:rPr>
              <a:t>Gana</a:t>
            </a:r>
            <a:r>
              <a:rPr lang="en-US" altLang="zh-CN" sz="2000" b="1" dirty="0">
                <a:solidFill>
                  <a:schemeClr val="accent1">
                    <a:lumMod val="100000"/>
                  </a:schemeClr>
                </a:solidFill>
                <a:latin typeface="Aesthetic" pitchFamily="50" charset="0"/>
              </a:rPr>
              <a:t> </a:t>
            </a:r>
            <a:r>
              <a:rPr lang="en-US" altLang="zh-CN" sz="2000" b="1" dirty="0" err="1">
                <a:solidFill>
                  <a:schemeClr val="accent1">
                    <a:lumMod val="100000"/>
                  </a:schemeClr>
                </a:solidFill>
                <a:latin typeface="Aesthetic" pitchFamily="50" charset="0"/>
              </a:rPr>
              <a:t>Dokmak</a:t>
            </a:r>
            <a:endParaRPr lang="zh-CN" altLang="en-US" sz="2000" b="1" dirty="0">
              <a:solidFill>
                <a:schemeClr val="accent1">
                  <a:lumMod val="100000"/>
                </a:schemeClr>
              </a:solidFill>
              <a:latin typeface="Aesthetic" pitchFamily="50" charset="0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C950DEA-8EE1-47B0-9BC9-E211D28AECA4}"/>
              </a:ext>
            </a:extLst>
          </p:cNvPr>
          <p:cNvSpPr txBox="1"/>
          <p:nvPr/>
        </p:nvSpPr>
        <p:spPr>
          <a:xfrm>
            <a:off x="4688522" y="1707654"/>
            <a:ext cx="2907814" cy="430591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 err="1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A23MJ0004</a:t>
            </a:r>
            <a:endParaRPr lang="en-US" altLang="zh-CN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23" name="TextBox 27">
            <a:extLst>
              <a:ext uri="{FF2B5EF4-FFF2-40B4-BE49-F238E27FC236}">
                <a16:creationId xmlns:a16="http://schemas.microsoft.com/office/drawing/2014/main" id="{6D94BEB1-B607-474E-903C-01FBE983D577}"/>
              </a:ext>
            </a:extLst>
          </p:cNvPr>
          <p:cNvSpPr txBox="1"/>
          <p:nvPr/>
        </p:nvSpPr>
        <p:spPr>
          <a:xfrm>
            <a:off x="4558473" y="3405189"/>
            <a:ext cx="2907814" cy="387652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2000" b="1" dirty="0" err="1">
                <a:solidFill>
                  <a:schemeClr val="accent3">
                    <a:lumMod val="100000"/>
                  </a:schemeClr>
                </a:solidFill>
                <a:latin typeface="Aesthetic" pitchFamily="50" charset="0"/>
              </a:rPr>
              <a:t>Zinat</a:t>
            </a:r>
            <a:r>
              <a:rPr lang="en-US" altLang="zh-CN" sz="2000" b="1" dirty="0">
                <a:solidFill>
                  <a:schemeClr val="accent3">
                    <a:lumMod val="100000"/>
                  </a:schemeClr>
                </a:solidFill>
                <a:latin typeface="Aesthetic" pitchFamily="50" charset="0"/>
              </a:rPr>
              <a:t> Ferdous</a:t>
            </a:r>
            <a:endParaRPr lang="zh-CN" altLang="en-US" sz="2000" b="1" dirty="0">
              <a:solidFill>
                <a:schemeClr val="accent3">
                  <a:lumMod val="100000"/>
                </a:schemeClr>
              </a:solidFill>
              <a:latin typeface="Aesthetic" pitchFamily="50" charset="0"/>
            </a:endParaRPr>
          </a:p>
        </p:txBody>
      </p:sp>
      <p:pic>
        <p:nvPicPr>
          <p:cNvPr id="37" name="图片 36">
            <a:extLst>
              <a:ext uri="{FF2B5EF4-FFF2-40B4-BE49-F238E27FC236}">
                <a16:creationId xmlns:a16="http://schemas.microsoft.com/office/drawing/2014/main" id="{F1F8215C-4B99-47AD-8A22-F72424E1A588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076883">
            <a:off x="787035" y="1842355"/>
            <a:ext cx="1706687" cy="1026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31" name="图片 30">
            <a:extLst>
              <a:ext uri="{FF2B5EF4-FFF2-40B4-BE49-F238E27FC236}">
                <a16:creationId xmlns:a16="http://schemas.microsoft.com/office/drawing/2014/main" id="{115B1EA7-78C8-423C-8AA3-D82CBEE319C7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3624" y="2659436"/>
            <a:ext cx="1354278" cy="1009621"/>
          </a:xfrm>
          <a:prstGeom prst="rect">
            <a:avLst/>
          </a:prstGeom>
          <a:effectLst>
            <a:outerShdw blurRad="50800" dist="76200" dir="2700000" algn="tl" rotWithShape="0">
              <a:schemeClr val="tx1">
                <a:lumMod val="95000"/>
                <a:lumOff val="5000"/>
                <a:alpha val="54000"/>
              </a:schemeClr>
            </a:outerShdw>
          </a:effectLst>
        </p:spPr>
      </p:pic>
      <p:sp>
        <p:nvSpPr>
          <p:cNvPr id="45" name="TextBox 21">
            <a:extLst>
              <a:ext uri="{FF2B5EF4-FFF2-40B4-BE49-F238E27FC236}">
                <a16:creationId xmlns:a16="http://schemas.microsoft.com/office/drawing/2014/main" id="{A1830A30-C6EF-FC27-3164-63BC62C437CA}"/>
              </a:ext>
            </a:extLst>
          </p:cNvPr>
          <p:cNvSpPr txBox="1"/>
          <p:nvPr/>
        </p:nvSpPr>
        <p:spPr>
          <a:xfrm>
            <a:off x="4572000" y="2495609"/>
            <a:ext cx="2907814" cy="357685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2000" b="1" dirty="0">
                <a:solidFill>
                  <a:schemeClr val="accent1">
                    <a:lumMod val="100000"/>
                  </a:schemeClr>
                </a:solidFill>
                <a:latin typeface="Aesthetic" pitchFamily="50" charset="0"/>
              </a:rPr>
              <a:t>MA </a:t>
            </a:r>
            <a:r>
              <a:rPr lang="en-US" altLang="zh-CN" sz="2000" b="1" dirty="0" err="1">
                <a:solidFill>
                  <a:schemeClr val="accent1">
                    <a:lumMod val="100000"/>
                  </a:schemeClr>
                </a:solidFill>
                <a:latin typeface="Aesthetic" pitchFamily="50" charset="0"/>
              </a:rPr>
              <a:t>YIMAN</a:t>
            </a:r>
            <a:endParaRPr lang="zh-CN" altLang="en-US" sz="2000" b="1" dirty="0">
              <a:solidFill>
                <a:schemeClr val="accent1">
                  <a:lumMod val="100000"/>
                </a:schemeClr>
              </a:solidFill>
              <a:latin typeface="Aesthetic" pitchFamily="50" charset="0"/>
            </a:endParaRPr>
          </a:p>
        </p:txBody>
      </p:sp>
      <p:sp>
        <p:nvSpPr>
          <p:cNvPr id="47" name="Oval 15">
            <a:extLst>
              <a:ext uri="{FF2B5EF4-FFF2-40B4-BE49-F238E27FC236}">
                <a16:creationId xmlns:a16="http://schemas.microsoft.com/office/drawing/2014/main" id="{AC711C1D-A029-F1D4-2427-E1C4BEE21450}"/>
              </a:ext>
            </a:extLst>
          </p:cNvPr>
          <p:cNvSpPr/>
          <p:nvPr/>
        </p:nvSpPr>
        <p:spPr bwMode="auto">
          <a:xfrm>
            <a:off x="4214412" y="2484886"/>
            <a:ext cx="540000" cy="540000"/>
          </a:xfrm>
          <a:prstGeom prst="ellipse">
            <a:avLst/>
          </a:prstGeom>
          <a:solidFill>
            <a:schemeClr val="accent2"/>
          </a:solidFill>
          <a:ln w="19050">
            <a:noFill/>
            <a:round/>
            <a:headEnd/>
            <a:tailEnd/>
          </a:ln>
        </p:spPr>
        <p:txBody>
          <a:bodyPr rot="0" spcFirstLastPara="0" vert="horz" wrap="none" lIns="91440" tIns="45720" rIns="91440" bIns="45720" anchor="ctr" anchorCtr="1" forceAA="0" compatLnSpc="1">
            <a:prstTxWarp prst="textNoShape">
              <a:avLst/>
            </a:prstTxWarp>
            <a:normAutofit fontScale="92500" lnSpcReduction="20000"/>
          </a:bodyPr>
          <a:lstStyle/>
          <a:p>
            <a:pPr algn="ctr"/>
            <a:r>
              <a:rPr lang="en-US" altLang="zh-CN" sz="2400" dirty="0">
                <a:solidFill>
                  <a:schemeClr val="bg1">
                    <a:lumMod val="100000"/>
                  </a:schemeClr>
                </a:solidFill>
                <a:latin typeface="Aesthetic" pitchFamily="50" charset="0"/>
              </a:rPr>
              <a:t>2</a:t>
            </a:r>
          </a:p>
        </p:txBody>
      </p:sp>
      <p:sp>
        <p:nvSpPr>
          <p:cNvPr id="48" name="TextBox 24">
            <a:extLst>
              <a:ext uri="{FF2B5EF4-FFF2-40B4-BE49-F238E27FC236}">
                <a16:creationId xmlns:a16="http://schemas.microsoft.com/office/drawing/2014/main" id="{D17EFD25-239A-D5F5-7CC6-09C1302E639F}"/>
              </a:ext>
            </a:extLst>
          </p:cNvPr>
          <p:cNvSpPr txBox="1"/>
          <p:nvPr/>
        </p:nvSpPr>
        <p:spPr>
          <a:xfrm>
            <a:off x="4683638" y="2629488"/>
            <a:ext cx="2907814" cy="430591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 err="1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A23MJ4005</a:t>
            </a:r>
            <a:endParaRPr lang="en-US" altLang="zh-CN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  <p:sp>
        <p:nvSpPr>
          <p:cNvPr id="49" name="TextBox 24">
            <a:extLst>
              <a:ext uri="{FF2B5EF4-FFF2-40B4-BE49-F238E27FC236}">
                <a16:creationId xmlns:a16="http://schemas.microsoft.com/office/drawing/2014/main" id="{B54C780B-3D93-8274-BEF4-DA2B500A6A9D}"/>
              </a:ext>
            </a:extLst>
          </p:cNvPr>
          <p:cNvSpPr txBox="1"/>
          <p:nvPr/>
        </p:nvSpPr>
        <p:spPr>
          <a:xfrm>
            <a:off x="4683638" y="3540711"/>
            <a:ext cx="2907814" cy="430591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 err="1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  <a:cs typeface="Microsoft Himalaya" panose="01010100010101010101" pitchFamily="2" charset="0"/>
              </a:rPr>
              <a:t>A23MJ0017</a:t>
            </a:r>
            <a:endParaRPr lang="en-US" altLang="zh-CN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  <a:cs typeface="Microsoft Himalaya" panose="01010100010101010101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24247592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30" grpId="0"/>
      <p:bldP spid="9" grpId="0" animBg="1"/>
      <p:bldP spid="11" grpId="0" animBg="1"/>
      <p:bldP spid="27" grpId="0"/>
      <p:bldP spid="25" grpId="0"/>
      <p:bldP spid="23" grpId="0"/>
      <p:bldP spid="45" grpId="0"/>
      <p:bldP spid="47" grpId="0" animBg="1"/>
      <p:bldP spid="48" grpId="0"/>
      <p:bldP spid="4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2D343B62-0665-4A31-A05B-8B2839DFAD19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74007D18-FA13-452D-B0F9-72500E0E6B40}"/>
              </a:ext>
            </a:extLst>
          </p:cNvPr>
          <p:cNvSpPr/>
          <p:nvPr/>
        </p:nvSpPr>
        <p:spPr>
          <a:xfrm>
            <a:off x="1043608" y="1131590"/>
            <a:ext cx="6984776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0E763AF-C406-4F8E-B1CF-03731125F9D5}"/>
              </a:ext>
            </a:extLst>
          </p:cNvPr>
          <p:cNvSpPr/>
          <p:nvPr/>
        </p:nvSpPr>
        <p:spPr>
          <a:xfrm>
            <a:off x="1259632" y="1311610"/>
            <a:ext cx="6588732" cy="2448272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36BB4FEE-1C57-43E8-862C-3F0A32774CE1}"/>
              </a:ext>
            </a:extLst>
          </p:cNvPr>
          <p:cNvSpPr/>
          <p:nvPr/>
        </p:nvSpPr>
        <p:spPr>
          <a:xfrm>
            <a:off x="4496824" y="1511216"/>
            <a:ext cx="125267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6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Aesthetic" pitchFamily="50" charset="0"/>
                <a:ea typeface="微软雅黑" panose="020B0503020204020204" pitchFamily="34" charset="-122"/>
                <a:sym typeface="微软雅黑" pitchFamily="34" charset="-122"/>
              </a:rPr>
              <a:t>01</a:t>
            </a:r>
            <a:endParaRPr lang="zh-CN" altLang="en-US" sz="6600" spc="300" dirty="0">
              <a:solidFill>
                <a:schemeClr val="tx1">
                  <a:lumMod val="75000"/>
                  <a:lumOff val="25000"/>
                </a:schemeClr>
              </a:solidFill>
              <a:latin typeface="Aesthetic" pitchFamily="50" charset="0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2E6C495C-E186-4BE2-A1CB-447041F2F16D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039">
            <a:off x="6557509" y="803429"/>
            <a:ext cx="1381889" cy="11306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C4C8D657-5D35-4A92-852B-95C08A782DD5}"/>
              </a:ext>
            </a:extLst>
          </p:cNvPr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92" y="2989063"/>
            <a:ext cx="1786907" cy="13321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8" name="矩形 57">
            <a:extLst>
              <a:ext uri="{FF2B5EF4-FFF2-40B4-BE49-F238E27FC236}">
                <a16:creationId xmlns:a16="http://schemas.microsoft.com/office/drawing/2014/main" id="{91B55D1B-852F-4453-936A-C5F3C9E028D7}"/>
              </a:ext>
            </a:extLst>
          </p:cNvPr>
          <p:cNvSpPr/>
          <p:nvPr/>
        </p:nvSpPr>
        <p:spPr>
          <a:xfrm>
            <a:off x="2566564" y="2571750"/>
            <a:ext cx="4658313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spc="300" dirty="0">
                <a:solidFill>
                  <a:srgbClr val="6C75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Project Overview</a:t>
            </a:r>
            <a:endParaRPr lang="zh-CN" altLang="en-US" sz="3200" spc="300" dirty="0">
              <a:solidFill>
                <a:srgbClr val="6C754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3" name="图片 2" descr="徽标&#10;&#10;描述已自动生成">
            <a:extLst>
              <a:ext uri="{FF2B5EF4-FFF2-40B4-BE49-F238E27FC236}">
                <a16:creationId xmlns:a16="http://schemas.microsoft.com/office/drawing/2014/main" id="{A1EEB854-138B-3F3B-6608-2ABEF413CFE6}"/>
              </a:ext>
            </a:extLst>
          </p:cNvPr>
          <p:cNvPicPr>
            <a:picLocks noChangeAspect="1"/>
          </p:cNvPicPr>
          <p:nvPr/>
        </p:nvPicPr>
        <p:blipFill rotWithShape="1">
          <a:blip r:embed="rId7">
            <a:clrChange>
              <a:clrFrom>
                <a:srgbClr val="EFEBE0"/>
              </a:clrFrom>
              <a:clrTo>
                <a:srgbClr val="EFEBE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5" t="32492" r="45363" b="31976"/>
          <a:stretch/>
        </p:blipFill>
        <p:spPr>
          <a:xfrm>
            <a:off x="3323782" y="1511921"/>
            <a:ext cx="1118784" cy="110729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883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4" grpId="0"/>
      <p:bldP spid="5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组合 20">
            <a:extLst>
              <a:ext uri="{FF2B5EF4-FFF2-40B4-BE49-F238E27FC236}">
                <a16:creationId xmlns:a16="http://schemas.microsoft.com/office/drawing/2014/main" id="{6F5D3F90-AC1D-4466-94EB-F9768D68AE6A}"/>
              </a:ext>
            </a:extLst>
          </p:cNvPr>
          <p:cNvGrpSpPr/>
          <p:nvPr/>
        </p:nvGrpSpPr>
        <p:grpSpPr>
          <a:xfrm>
            <a:off x="395536" y="1683609"/>
            <a:ext cx="3434629" cy="2034384"/>
            <a:chOff x="637467" y="2154615"/>
            <a:chExt cx="5203615" cy="3082181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50748905-5E25-4A16-8159-4A73B42DACF4}"/>
                </a:ext>
              </a:extLst>
            </p:cNvPr>
            <p:cNvSpPr/>
            <p:nvPr/>
          </p:nvSpPr>
          <p:spPr>
            <a:xfrm>
              <a:off x="637467" y="2154615"/>
              <a:ext cx="4310936" cy="574924"/>
            </a:xfrm>
            <a:prstGeom prst="rect">
              <a:avLst/>
            </a:prstGeom>
          </p:spPr>
          <p:txBody>
            <a:bodyPr wrap="square" lIns="144000" tIns="0" rIns="144000" bIns="0" anchor="ctr" anchorCtr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00" dirty="0">
                  <a:solidFill>
                    <a:srgbClr val="6C754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Advanced search functionality</a:t>
              </a:r>
              <a:endParaRPr lang="zh-CN" altLang="en-US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1AE0FB75-396B-4924-BDAB-4AD5B0466F1D}"/>
                </a:ext>
              </a:extLst>
            </p:cNvPr>
            <p:cNvSpPr/>
            <p:nvPr/>
          </p:nvSpPr>
          <p:spPr>
            <a:xfrm>
              <a:off x="637773" y="3490934"/>
              <a:ext cx="5203309" cy="379950"/>
            </a:xfrm>
            <a:prstGeom prst="rect">
              <a:avLst/>
            </a:prstGeom>
          </p:spPr>
          <p:txBody>
            <a:bodyPr wrap="square" lIns="144000" tIns="0" rIns="144000" bIns="0" anchor="ctr" anchorCtr="0">
              <a:normAutofit fontScale="92500" lnSpcReduction="100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00" dirty="0">
                  <a:solidFill>
                    <a:srgbClr val="6C754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Secure payment gateway</a:t>
              </a:r>
              <a:endParaRPr lang="zh-CN" altLang="en-US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F2CCBD2C-3414-47A2-B942-6FD0A7CD26FB}"/>
                </a:ext>
              </a:extLst>
            </p:cNvPr>
            <p:cNvSpPr/>
            <p:nvPr/>
          </p:nvSpPr>
          <p:spPr>
            <a:xfrm>
              <a:off x="637467" y="4683444"/>
              <a:ext cx="4529125" cy="553352"/>
            </a:xfrm>
            <a:prstGeom prst="rect">
              <a:avLst/>
            </a:prstGeom>
          </p:spPr>
          <p:txBody>
            <a:bodyPr wrap="square" lIns="144000" tIns="0" rIns="144000" bIns="0" anchor="ctr" anchorCtr="0">
              <a:normAutofit fontScale="92500"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00" dirty="0">
                  <a:solidFill>
                    <a:srgbClr val="6C754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Personalized recommendations</a:t>
              </a:r>
              <a:endParaRPr lang="zh-CN" altLang="en-US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sp>
        <p:nvSpPr>
          <p:cNvPr id="9" name="任意多边形: 形状 8">
            <a:extLst>
              <a:ext uri="{FF2B5EF4-FFF2-40B4-BE49-F238E27FC236}">
                <a16:creationId xmlns:a16="http://schemas.microsoft.com/office/drawing/2014/main" id="{0B63ACFB-D4CE-488C-AC66-21ADA13B0740}"/>
              </a:ext>
            </a:extLst>
          </p:cNvPr>
          <p:cNvSpPr/>
          <p:nvPr/>
        </p:nvSpPr>
        <p:spPr>
          <a:xfrm>
            <a:off x="505784" y="1355710"/>
            <a:ext cx="3302207" cy="323249"/>
          </a:xfrm>
          <a:custGeom>
            <a:avLst/>
            <a:gdLst>
              <a:gd name="connsiteX0" fmla="*/ 0 w 4906576"/>
              <a:gd name="connsiteY0" fmla="*/ 0 h 576064"/>
              <a:gd name="connsiteX1" fmla="*/ 4906576 w 4906576"/>
              <a:gd name="connsiteY1" fmla="*/ 0 h 576064"/>
              <a:gd name="connsiteX2" fmla="*/ 4878318 w 4906576"/>
              <a:gd name="connsiteY2" fmla="*/ 34248 h 576064"/>
              <a:gd name="connsiteX3" fmla="*/ 4800798 w 4906576"/>
              <a:gd name="connsiteY3" fmla="*/ 288032 h 576064"/>
              <a:gd name="connsiteX4" fmla="*/ 4878318 w 4906576"/>
              <a:gd name="connsiteY4" fmla="*/ 541816 h 576064"/>
              <a:gd name="connsiteX5" fmla="*/ 4906576 w 4906576"/>
              <a:gd name="connsiteY5" fmla="*/ 576064 h 576064"/>
              <a:gd name="connsiteX6" fmla="*/ 0 w 4906576"/>
              <a:gd name="connsiteY6" fmla="*/ 576064 h 576064"/>
              <a:gd name="connsiteX7" fmla="*/ 0 w 4906576"/>
              <a:gd name="connsiteY7" fmla="*/ 0 h 576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906576" h="576064">
                <a:moveTo>
                  <a:pt x="0" y="0"/>
                </a:moveTo>
                <a:lnTo>
                  <a:pt x="4906576" y="0"/>
                </a:lnTo>
                <a:lnTo>
                  <a:pt x="4878318" y="34248"/>
                </a:lnTo>
                <a:cubicBezTo>
                  <a:pt x="4829376" y="106692"/>
                  <a:pt x="4800798" y="194025"/>
                  <a:pt x="4800798" y="288032"/>
                </a:cubicBezTo>
                <a:cubicBezTo>
                  <a:pt x="4800798" y="382039"/>
                  <a:pt x="4829376" y="469372"/>
                  <a:pt x="4878318" y="541816"/>
                </a:cubicBezTo>
                <a:lnTo>
                  <a:pt x="4906576" y="576064"/>
                </a:lnTo>
                <a:lnTo>
                  <a:pt x="0" y="5760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Intuitive user interface</a:t>
            </a:r>
            <a:endParaRPr lang="zh-CN" altLang="en-US"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0" name="任意多边形: 形状 9">
            <a:extLst>
              <a:ext uri="{FF2B5EF4-FFF2-40B4-BE49-F238E27FC236}">
                <a16:creationId xmlns:a16="http://schemas.microsoft.com/office/drawing/2014/main" id="{40A6CF4F-2890-4C13-91CC-D850694A5511}"/>
              </a:ext>
            </a:extLst>
          </p:cNvPr>
          <p:cNvSpPr/>
          <p:nvPr/>
        </p:nvSpPr>
        <p:spPr>
          <a:xfrm>
            <a:off x="504553" y="2118324"/>
            <a:ext cx="4033628" cy="336921"/>
          </a:xfrm>
          <a:custGeom>
            <a:avLst/>
            <a:gdLst>
              <a:gd name="connsiteX0" fmla="*/ 0 w 5993357"/>
              <a:gd name="connsiteY0" fmla="*/ 0 h 576064"/>
              <a:gd name="connsiteX1" fmla="*/ 5993357 w 5993357"/>
              <a:gd name="connsiteY1" fmla="*/ 0 h 576064"/>
              <a:gd name="connsiteX2" fmla="*/ 5965099 w 5993357"/>
              <a:gd name="connsiteY2" fmla="*/ 34248 h 576064"/>
              <a:gd name="connsiteX3" fmla="*/ 5887579 w 5993357"/>
              <a:gd name="connsiteY3" fmla="*/ 288032 h 576064"/>
              <a:gd name="connsiteX4" fmla="*/ 5965099 w 5993357"/>
              <a:gd name="connsiteY4" fmla="*/ 541816 h 576064"/>
              <a:gd name="connsiteX5" fmla="*/ 5993357 w 5993357"/>
              <a:gd name="connsiteY5" fmla="*/ 576064 h 576064"/>
              <a:gd name="connsiteX6" fmla="*/ 0 w 5993357"/>
              <a:gd name="connsiteY6" fmla="*/ 576064 h 576064"/>
              <a:gd name="connsiteX7" fmla="*/ 0 w 5993357"/>
              <a:gd name="connsiteY7" fmla="*/ 0 h 576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5993357" h="576064">
                <a:moveTo>
                  <a:pt x="0" y="0"/>
                </a:moveTo>
                <a:lnTo>
                  <a:pt x="5993357" y="0"/>
                </a:lnTo>
                <a:lnTo>
                  <a:pt x="5965099" y="34248"/>
                </a:lnTo>
                <a:cubicBezTo>
                  <a:pt x="5916157" y="106692"/>
                  <a:pt x="5887579" y="194025"/>
                  <a:pt x="5887579" y="288032"/>
                </a:cubicBezTo>
                <a:cubicBezTo>
                  <a:pt x="5887579" y="382039"/>
                  <a:pt x="5916157" y="469372"/>
                  <a:pt x="5965099" y="541816"/>
                </a:cubicBezTo>
                <a:lnTo>
                  <a:pt x="5993357" y="576064"/>
                </a:lnTo>
                <a:lnTo>
                  <a:pt x="0" y="5760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 anchorCtr="0">
            <a:normAutofit fontScale="92500"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Comprehensive seller profiles</a:t>
            </a:r>
            <a:endParaRPr lang="zh-CN" altLang="en-US"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1" name="任意多边形: 形状 10">
            <a:extLst>
              <a:ext uri="{FF2B5EF4-FFF2-40B4-BE49-F238E27FC236}">
                <a16:creationId xmlns:a16="http://schemas.microsoft.com/office/drawing/2014/main" id="{13C38CF5-01D5-4E71-8D24-EC7CF0264D34}"/>
              </a:ext>
            </a:extLst>
          </p:cNvPr>
          <p:cNvSpPr/>
          <p:nvPr/>
        </p:nvSpPr>
        <p:spPr>
          <a:xfrm>
            <a:off x="503987" y="2941576"/>
            <a:ext cx="4765050" cy="328866"/>
          </a:xfrm>
          <a:custGeom>
            <a:avLst/>
            <a:gdLst>
              <a:gd name="connsiteX0" fmla="*/ 0 w 7080138"/>
              <a:gd name="connsiteY0" fmla="*/ 0 h 576064"/>
              <a:gd name="connsiteX1" fmla="*/ 7080138 w 7080138"/>
              <a:gd name="connsiteY1" fmla="*/ 0 h 576064"/>
              <a:gd name="connsiteX2" fmla="*/ 7051880 w 7080138"/>
              <a:gd name="connsiteY2" fmla="*/ 34248 h 576064"/>
              <a:gd name="connsiteX3" fmla="*/ 6974360 w 7080138"/>
              <a:gd name="connsiteY3" fmla="*/ 288032 h 576064"/>
              <a:gd name="connsiteX4" fmla="*/ 7051880 w 7080138"/>
              <a:gd name="connsiteY4" fmla="*/ 541816 h 576064"/>
              <a:gd name="connsiteX5" fmla="*/ 7080138 w 7080138"/>
              <a:gd name="connsiteY5" fmla="*/ 576064 h 576064"/>
              <a:gd name="connsiteX6" fmla="*/ 0 w 7080138"/>
              <a:gd name="connsiteY6" fmla="*/ 576064 h 576064"/>
              <a:gd name="connsiteX7" fmla="*/ 0 w 7080138"/>
              <a:gd name="connsiteY7" fmla="*/ 0 h 576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080138" h="576064">
                <a:moveTo>
                  <a:pt x="0" y="0"/>
                </a:moveTo>
                <a:lnTo>
                  <a:pt x="7080138" y="0"/>
                </a:lnTo>
                <a:lnTo>
                  <a:pt x="7051880" y="34248"/>
                </a:lnTo>
                <a:cubicBezTo>
                  <a:pt x="7002938" y="106692"/>
                  <a:pt x="6974360" y="194025"/>
                  <a:pt x="6974360" y="288032"/>
                </a:cubicBezTo>
                <a:cubicBezTo>
                  <a:pt x="6974360" y="382039"/>
                  <a:pt x="7002938" y="469372"/>
                  <a:pt x="7051880" y="541816"/>
                </a:cubicBezTo>
                <a:lnTo>
                  <a:pt x="7080138" y="576064"/>
                </a:lnTo>
                <a:lnTo>
                  <a:pt x="0" y="5760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 anchorCtr="0">
            <a:noAutofit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Review and rating system</a:t>
            </a:r>
            <a:endParaRPr lang="zh-CN" altLang="en-US"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任意多边形: 形状 11">
            <a:extLst>
              <a:ext uri="{FF2B5EF4-FFF2-40B4-BE49-F238E27FC236}">
                <a16:creationId xmlns:a16="http://schemas.microsoft.com/office/drawing/2014/main" id="{058139B5-5B9F-4DD7-9ED7-76A63990611A}"/>
              </a:ext>
            </a:extLst>
          </p:cNvPr>
          <p:cNvSpPr/>
          <p:nvPr/>
        </p:nvSpPr>
        <p:spPr>
          <a:xfrm>
            <a:off x="502444" y="3772998"/>
            <a:ext cx="6013772" cy="365238"/>
          </a:xfrm>
          <a:custGeom>
            <a:avLst/>
            <a:gdLst>
              <a:gd name="connsiteX0" fmla="*/ 0 w 8166918"/>
              <a:gd name="connsiteY0" fmla="*/ 0 h 576064"/>
              <a:gd name="connsiteX1" fmla="*/ 8166918 w 8166918"/>
              <a:gd name="connsiteY1" fmla="*/ 0 h 576064"/>
              <a:gd name="connsiteX2" fmla="*/ 8138660 w 8166918"/>
              <a:gd name="connsiteY2" fmla="*/ 34248 h 576064"/>
              <a:gd name="connsiteX3" fmla="*/ 8061140 w 8166918"/>
              <a:gd name="connsiteY3" fmla="*/ 288032 h 576064"/>
              <a:gd name="connsiteX4" fmla="*/ 8138660 w 8166918"/>
              <a:gd name="connsiteY4" fmla="*/ 541816 h 576064"/>
              <a:gd name="connsiteX5" fmla="*/ 8166918 w 8166918"/>
              <a:gd name="connsiteY5" fmla="*/ 576064 h 576064"/>
              <a:gd name="connsiteX6" fmla="*/ 0 w 8166918"/>
              <a:gd name="connsiteY6" fmla="*/ 576064 h 576064"/>
              <a:gd name="connsiteX7" fmla="*/ 0 w 8166918"/>
              <a:gd name="connsiteY7" fmla="*/ 0 h 5760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166918" h="576064">
                <a:moveTo>
                  <a:pt x="0" y="0"/>
                </a:moveTo>
                <a:lnTo>
                  <a:pt x="8166918" y="0"/>
                </a:lnTo>
                <a:lnTo>
                  <a:pt x="8138660" y="34248"/>
                </a:lnTo>
                <a:cubicBezTo>
                  <a:pt x="8089718" y="106693"/>
                  <a:pt x="8061140" y="194025"/>
                  <a:pt x="8061140" y="288032"/>
                </a:cubicBezTo>
                <a:cubicBezTo>
                  <a:pt x="8061140" y="382039"/>
                  <a:pt x="8089718" y="469372"/>
                  <a:pt x="8138660" y="541816"/>
                </a:cubicBezTo>
                <a:lnTo>
                  <a:pt x="8166918" y="576064"/>
                </a:lnTo>
                <a:lnTo>
                  <a:pt x="0" y="57606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anchor="ctr" anchorCtr="0">
            <a:normAutofit lnSpcReduction="10000"/>
          </a:bodyPr>
          <a:lstStyle/>
          <a:p>
            <a:pPr>
              <a:lnSpc>
                <a:spcPct val="120000"/>
              </a:lnSpc>
            </a:pPr>
            <a:r>
              <a:rPr lang="en-US" altLang="zh-CN" sz="15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Seller administrative tools</a:t>
            </a:r>
            <a:endParaRPr lang="zh-CN" altLang="en-US"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E594E314-729D-4FE2-A4DC-91CDC8465659}"/>
              </a:ext>
            </a:extLst>
          </p:cNvPr>
          <p:cNvSpPr/>
          <p:nvPr/>
        </p:nvSpPr>
        <p:spPr>
          <a:xfrm>
            <a:off x="3672066" y="1243478"/>
            <a:ext cx="599201" cy="589972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1"/>
            </a:solidFill>
            <a:prstDash val="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2A8A5DAF-44BA-46F6-A0EB-A68F5E831F85}"/>
              </a:ext>
            </a:extLst>
          </p:cNvPr>
          <p:cNvSpPr/>
          <p:nvPr/>
        </p:nvSpPr>
        <p:spPr>
          <a:xfrm>
            <a:off x="4389392" y="2053227"/>
            <a:ext cx="599201" cy="589972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2"/>
            </a:solidFill>
            <a:prstDash val="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77215804-F919-4821-BC36-9F476715F15B}"/>
              </a:ext>
            </a:extLst>
          </p:cNvPr>
          <p:cNvSpPr/>
          <p:nvPr/>
        </p:nvSpPr>
        <p:spPr>
          <a:xfrm>
            <a:off x="5106718" y="2848770"/>
            <a:ext cx="599201" cy="589972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accent3"/>
            </a:solidFill>
            <a:prstDash val="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539A8BE0-27DD-4663-BBC9-1167AEE9DC55}"/>
              </a:ext>
            </a:extLst>
          </p:cNvPr>
          <p:cNvSpPr/>
          <p:nvPr/>
        </p:nvSpPr>
        <p:spPr>
          <a:xfrm>
            <a:off x="6446050" y="3668363"/>
            <a:ext cx="599201" cy="589972"/>
          </a:xfrm>
          <a:prstGeom prst="ellipse">
            <a:avLst/>
          </a:prstGeom>
          <a:solidFill>
            <a:schemeClr val="bg1"/>
          </a:solidFill>
          <a:ln w="9525" cap="flat" cmpd="sng" algn="ctr">
            <a:solidFill>
              <a:schemeClr val="bg1">
                <a:lumMod val="50000"/>
              </a:schemeClr>
            </a:solidFill>
            <a:prstDash val="dash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3B18C898-3998-42E3-B83B-78E91B6B0A1A}"/>
              </a:ext>
            </a:extLst>
          </p:cNvPr>
          <p:cNvSpPr/>
          <p:nvPr/>
        </p:nvSpPr>
        <p:spPr>
          <a:xfrm>
            <a:off x="3772915" y="1345319"/>
            <a:ext cx="397501" cy="391379"/>
          </a:xfrm>
          <a:prstGeom prst="ellipse">
            <a:avLst/>
          </a:prstGeom>
          <a:solidFill>
            <a:schemeClr val="accent1"/>
          </a:solidFill>
          <a:ln w="9525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/>
          </a:p>
        </p:txBody>
      </p:sp>
      <p:sp>
        <p:nvSpPr>
          <p:cNvPr id="18" name="任意多边形: 形状 17">
            <a:extLst>
              <a:ext uri="{FF2B5EF4-FFF2-40B4-BE49-F238E27FC236}">
                <a16:creationId xmlns:a16="http://schemas.microsoft.com/office/drawing/2014/main" id="{C100AC67-2CCD-4098-A6E1-EB267856399E}"/>
              </a:ext>
            </a:extLst>
          </p:cNvPr>
          <p:cNvSpPr/>
          <p:nvPr/>
        </p:nvSpPr>
        <p:spPr>
          <a:xfrm>
            <a:off x="3847807" y="1462985"/>
            <a:ext cx="247712" cy="150957"/>
          </a:xfrm>
          <a:custGeom>
            <a:avLst/>
            <a:gdLst>
              <a:gd name="connsiteX0" fmla="*/ 503767 w 608133"/>
              <a:gd name="connsiteY0" fmla="*/ 295105 h 376396"/>
              <a:gd name="connsiteX1" fmla="*/ 522820 w 608133"/>
              <a:gd name="connsiteY1" fmla="*/ 314123 h 376396"/>
              <a:gd name="connsiteX2" fmla="*/ 503767 w 608133"/>
              <a:gd name="connsiteY2" fmla="*/ 333141 h 376396"/>
              <a:gd name="connsiteX3" fmla="*/ 484714 w 608133"/>
              <a:gd name="connsiteY3" fmla="*/ 314123 h 376396"/>
              <a:gd name="connsiteX4" fmla="*/ 503767 w 608133"/>
              <a:gd name="connsiteY4" fmla="*/ 295105 h 376396"/>
              <a:gd name="connsiteX5" fmla="*/ 125466 w 608133"/>
              <a:gd name="connsiteY5" fmla="*/ 295105 h 376396"/>
              <a:gd name="connsiteX6" fmla="*/ 144519 w 608133"/>
              <a:gd name="connsiteY6" fmla="*/ 314123 h 376396"/>
              <a:gd name="connsiteX7" fmla="*/ 125466 w 608133"/>
              <a:gd name="connsiteY7" fmla="*/ 333141 h 376396"/>
              <a:gd name="connsiteX8" fmla="*/ 106413 w 608133"/>
              <a:gd name="connsiteY8" fmla="*/ 314123 h 376396"/>
              <a:gd name="connsiteX9" fmla="*/ 125466 w 608133"/>
              <a:gd name="connsiteY9" fmla="*/ 295105 h 376396"/>
              <a:gd name="connsiteX10" fmla="*/ 503707 w 608133"/>
              <a:gd name="connsiteY10" fmla="*/ 271454 h 376396"/>
              <a:gd name="connsiteX11" fmla="*/ 461050 w 608133"/>
              <a:gd name="connsiteY11" fmla="*/ 314139 h 376396"/>
              <a:gd name="connsiteX12" fmla="*/ 503707 w 608133"/>
              <a:gd name="connsiteY12" fmla="*/ 356726 h 376396"/>
              <a:gd name="connsiteX13" fmla="*/ 546463 w 608133"/>
              <a:gd name="connsiteY13" fmla="*/ 314139 h 376396"/>
              <a:gd name="connsiteX14" fmla="*/ 503707 w 608133"/>
              <a:gd name="connsiteY14" fmla="*/ 271454 h 376396"/>
              <a:gd name="connsiteX15" fmla="*/ 125410 w 608133"/>
              <a:gd name="connsiteY15" fmla="*/ 271454 h 376396"/>
              <a:gd name="connsiteX16" fmla="*/ 82753 w 608133"/>
              <a:gd name="connsiteY16" fmla="*/ 314139 h 376396"/>
              <a:gd name="connsiteX17" fmla="*/ 125410 w 608133"/>
              <a:gd name="connsiteY17" fmla="*/ 356726 h 376396"/>
              <a:gd name="connsiteX18" fmla="*/ 168165 w 608133"/>
              <a:gd name="connsiteY18" fmla="*/ 314139 h 376396"/>
              <a:gd name="connsiteX19" fmla="*/ 125410 w 608133"/>
              <a:gd name="connsiteY19" fmla="*/ 271454 h 376396"/>
              <a:gd name="connsiteX20" fmla="*/ 199035 w 608133"/>
              <a:gd name="connsiteY20" fmla="*/ 262362 h 376396"/>
              <a:gd name="connsiteX21" fmla="*/ 430197 w 608133"/>
              <a:gd name="connsiteY21" fmla="*/ 262362 h 376396"/>
              <a:gd name="connsiteX22" fmla="*/ 440046 w 608133"/>
              <a:gd name="connsiteY22" fmla="*/ 272171 h 376396"/>
              <a:gd name="connsiteX23" fmla="*/ 430197 w 608133"/>
              <a:gd name="connsiteY23" fmla="*/ 281979 h 376396"/>
              <a:gd name="connsiteX24" fmla="*/ 199035 w 608133"/>
              <a:gd name="connsiteY24" fmla="*/ 281979 h 376396"/>
              <a:gd name="connsiteX25" fmla="*/ 189186 w 608133"/>
              <a:gd name="connsiteY25" fmla="*/ 272171 h 376396"/>
              <a:gd name="connsiteX26" fmla="*/ 199035 w 608133"/>
              <a:gd name="connsiteY26" fmla="*/ 262362 h 376396"/>
              <a:gd name="connsiteX27" fmla="*/ 582815 w 608133"/>
              <a:gd name="connsiteY27" fmla="*/ 194148 h 376396"/>
              <a:gd name="connsiteX28" fmla="*/ 571485 w 608133"/>
              <a:gd name="connsiteY28" fmla="*/ 201033 h 376396"/>
              <a:gd name="connsiteX29" fmla="*/ 566166 w 608133"/>
              <a:gd name="connsiteY29" fmla="*/ 210475 h 376396"/>
              <a:gd name="connsiteX30" fmla="*/ 566166 w 608133"/>
              <a:gd name="connsiteY30" fmla="*/ 220310 h 376396"/>
              <a:gd name="connsiteX31" fmla="*/ 588430 w 608133"/>
              <a:gd name="connsiteY31" fmla="*/ 220310 h 376396"/>
              <a:gd name="connsiteX32" fmla="*/ 588430 w 608133"/>
              <a:gd name="connsiteY32" fmla="*/ 208705 h 376396"/>
              <a:gd name="connsiteX33" fmla="*/ 582815 w 608133"/>
              <a:gd name="connsiteY33" fmla="*/ 194148 h 376396"/>
              <a:gd name="connsiteX34" fmla="*/ 103751 w 608133"/>
              <a:gd name="connsiteY34" fmla="*/ 114087 h 376396"/>
              <a:gd name="connsiteX35" fmla="*/ 103751 w 608133"/>
              <a:gd name="connsiteY35" fmla="*/ 114776 h 376396"/>
              <a:gd name="connsiteX36" fmla="*/ 114984 w 608133"/>
              <a:gd name="connsiteY36" fmla="*/ 125891 h 376396"/>
              <a:gd name="connsiteX37" fmla="*/ 135973 w 608133"/>
              <a:gd name="connsiteY37" fmla="*/ 125891 h 376396"/>
              <a:gd name="connsiteX38" fmla="*/ 147108 w 608133"/>
              <a:gd name="connsiteY38" fmla="*/ 114776 h 376396"/>
              <a:gd name="connsiteX39" fmla="*/ 147108 w 608133"/>
              <a:gd name="connsiteY39" fmla="*/ 114087 h 376396"/>
              <a:gd name="connsiteX40" fmla="*/ 398001 w 608133"/>
              <a:gd name="connsiteY40" fmla="*/ 72191 h 376396"/>
              <a:gd name="connsiteX41" fmla="*/ 398001 w 608133"/>
              <a:gd name="connsiteY41" fmla="*/ 136415 h 376396"/>
              <a:gd name="connsiteX42" fmla="*/ 488339 w 608133"/>
              <a:gd name="connsiteY42" fmla="*/ 136415 h 376396"/>
              <a:gd name="connsiteX43" fmla="*/ 458686 w 608133"/>
              <a:gd name="connsiteY43" fmla="*/ 72191 h 376396"/>
              <a:gd name="connsiteX44" fmla="*/ 356624 w 608133"/>
              <a:gd name="connsiteY44" fmla="*/ 72191 h 376396"/>
              <a:gd name="connsiteX45" fmla="*/ 355935 w 608133"/>
              <a:gd name="connsiteY45" fmla="*/ 72781 h 376396"/>
              <a:gd name="connsiteX46" fmla="*/ 355935 w 608133"/>
              <a:gd name="connsiteY46" fmla="*/ 114778 h 376396"/>
              <a:gd name="connsiteX47" fmla="*/ 377608 w 608133"/>
              <a:gd name="connsiteY47" fmla="*/ 136415 h 376396"/>
              <a:gd name="connsiteX48" fmla="*/ 378298 w 608133"/>
              <a:gd name="connsiteY48" fmla="*/ 136415 h 376396"/>
              <a:gd name="connsiteX49" fmla="*/ 378298 w 608133"/>
              <a:gd name="connsiteY49" fmla="*/ 72191 h 376396"/>
              <a:gd name="connsiteX50" fmla="*/ 210451 w 608133"/>
              <a:gd name="connsiteY50" fmla="*/ 61659 h 376396"/>
              <a:gd name="connsiteX51" fmla="*/ 208875 w 608133"/>
              <a:gd name="connsiteY51" fmla="*/ 63134 h 376396"/>
              <a:gd name="connsiteX52" fmla="*/ 208875 w 608133"/>
              <a:gd name="connsiteY52" fmla="*/ 167892 h 376396"/>
              <a:gd name="connsiteX53" fmla="*/ 228663 w 608133"/>
              <a:gd name="connsiteY53" fmla="*/ 167892 h 376396"/>
              <a:gd name="connsiteX54" fmla="*/ 229156 w 608133"/>
              <a:gd name="connsiteY54" fmla="*/ 167695 h 376396"/>
              <a:gd name="connsiteX55" fmla="*/ 229254 w 608133"/>
              <a:gd name="connsiteY55" fmla="*/ 167105 h 376396"/>
              <a:gd name="connsiteX56" fmla="*/ 211927 w 608133"/>
              <a:gd name="connsiteY56" fmla="*/ 62938 h 376396"/>
              <a:gd name="connsiteX57" fmla="*/ 210451 w 608133"/>
              <a:gd name="connsiteY57" fmla="*/ 61659 h 376396"/>
              <a:gd name="connsiteX58" fmla="*/ 210352 w 608133"/>
              <a:gd name="connsiteY58" fmla="*/ 41986 h 376396"/>
              <a:gd name="connsiteX59" fmla="*/ 231321 w 608133"/>
              <a:gd name="connsiteY59" fmla="*/ 59692 h 376396"/>
              <a:gd name="connsiteX60" fmla="*/ 248747 w 608133"/>
              <a:gd name="connsiteY60" fmla="*/ 163859 h 376396"/>
              <a:gd name="connsiteX61" fmla="*/ 244120 w 608133"/>
              <a:gd name="connsiteY61" fmla="*/ 180384 h 376396"/>
              <a:gd name="connsiteX62" fmla="*/ 228663 w 608133"/>
              <a:gd name="connsiteY62" fmla="*/ 187565 h 376396"/>
              <a:gd name="connsiteX63" fmla="*/ 208875 w 608133"/>
              <a:gd name="connsiteY63" fmla="*/ 187565 h 376396"/>
              <a:gd name="connsiteX64" fmla="*/ 208875 w 608133"/>
              <a:gd name="connsiteY64" fmla="*/ 230157 h 376396"/>
              <a:gd name="connsiteX65" fmla="*/ 199031 w 608133"/>
              <a:gd name="connsiteY65" fmla="*/ 239993 h 376396"/>
              <a:gd name="connsiteX66" fmla="*/ 189186 w 608133"/>
              <a:gd name="connsiteY66" fmla="*/ 230157 h 376396"/>
              <a:gd name="connsiteX67" fmla="*/ 189186 w 608133"/>
              <a:gd name="connsiteY67" fmla="*/ 63134 h 376396"/>
              <a:gd name="connsiteX68" fmla="*/ 210352 w 608133"/>
              <a:gd name="connsiteY68" fmla="*/ 41986 h 376396"/>
              <a:gd name="connsiteX69" fmla="*/ 93897 w 608133"/>
              <a:gd name="connsiteY69" fmla="*/ 41986 h 376396"/>
              <a:gd name="connsiteX70" fmla="*/ 103751 w 608133"/>
              <a:gd name="connsiteY70" fmla="*/ 51822 h 376396"/>
              <a:gd name="connsiteX71" fmla="*/ 103751 w 608133"/>
              <a:gd name="connsiteY71" fmla="*/ 94414 h 376396"/>
              <a:gd name="connsiteX72" fmla="*/ 115576 w 608133"/>
              <a:gd name="connsiteY72" fmla="*/ 94414 h 376396"/>
              <a:gd name="connsiteX73" fmla="*/ 115576 w 608133"/>
              <a:gd name="connsiteY73" fmla="*/ 51822 h 376396"/>
              <a:gd name="connsiteX74" fmla="*/ 125430 w 608133"/>
              <a:gd name="connsiteY74" fmla="*/ 41986 h 376396"/>
              <a:gd name="connsiteX75" fmla="*/ 135283 w 608133"/>
              <a:gd name="connsiteY75" fmla="*/ 51822 h 376396"/>
              <a:gd name="connsiteX76" fmla="*/ 135283 w 608133"/>
              <a:gd name="connsiteY76" fmla="*/ 94414 h 376396"/>
              <a:gd name="connsiteX77" fmla="*/ 147108 w 608133"/>
              <a:gd name="connsiteY77" fmla="*/ 94414 h 376396"/>
              <a:gd name="connsiteX78" fmla="*/ 147108 w 608133"/>
              <a:gd name="connsiteY78" fmla="*/ 51822 h 376396"/>
              <a:gd name="connsiteX79" fmla="*/ 156962 w 608133"/>
              <a:gd name="connsiteY79" fmla="*/ 41986 h 376396"/>
              <a:gd name="connsiteX80" fmla="*/ 166816 w 608133"/>
              <a:gd name="connsiteY80" fmla="*/ 51822 h 376396"/>
              <a:gd name="connsiteX81" fmla="*/ 166816 w 608133"/>
              <a:gd name="connsiteY81" fmla="*/ 114776 h 376396"/>
              <a:gd name="connsiteX82" fmla="*/ 135973 w 608133"/>
              <a:gd name="connsiteY82" fmla="*/ 145563 h 376396"/>
              <a:gd name="connsiteX83" fmla="*/ 135283 w 608133"/>
              <a:gd name="connsiteY83" fmla="*/ 145563 h 376396"/>
              <a:gd name="connsiteX84" fmla="*/ 135283 w 608133"/>
              <a:gd name="connsiteY84" fmla="*/ 230157 h 376396"/>
              <a:gd name="connsiteX85" fmla="*/ 125430 w 608133"/>
              <a:gd name="connsiteY85" fmla="*/ 239993 h 376396"/>
              <a:gd name="connsiteX86" fmla="*/ 115576 w 608133"/>
              <a:gd name="connsiteY86" fmla="*/ 230157 h 376396"/>
              <a:gd name="connsiteX87" fmla="*/ 115576 w 608133"/>
              <a:gd name="connsiteY87" fmla="*/ 145563 h 376396"/>
              <a:gd name="connsiteX88" fmla="*/ 114984 w 608133"/>
              <a:gd name="connsiteY88" fmla="*/ 145563 h 376396"/>
              <a:gd name="connsiteX89" fmla="*/ 84043 w 608133"/>
              <a:gd name="connsiteY89" fmla="*/ 114776 h 376396"/>
              <a:gd name="connsiteX90" fmla="*/ 84043 w 608133"/>
              <a:gd name="connsiteY90" fmla="*/ 51822 h 376396"/>
              <a:gd name="connsiteX91" fmla="*/ 93897 w 608133"/>
              <a:gd name="connsiteY91" fmla="*/ 41986 h 376396"/>
              <a:gd name="connsiteX92" fmla="*/ 30835 w 608133"/>
              <a:gd name="connsiteY92" fmla="*/ 19670 h 376396"/>
              <a:gd name="connsiteX93" fmla="*/ 19703 w 608133"/>
              <a:gd name="connsiteY93" fmla="*/ 30883 h 376396"/>
              <a:gd name="connsiteX94" fmla="*/ 19703 w 608133"/>
              <a:gd name="connsiteY94" fmla="*/ 262307 h 376396"/>
              <a:gd name="connsiteX95" fmla="*/ 51917 w 608133"/>
              <a:gd name="connsiteY95" fmla="*/ 262307 h 376396"/>
              <a:gd name="connsiteX96" fmla="*/ 61769 w 608133"/>
              <a:gd name="connsiteY96" fmla="*/ 272142 h 376396"/>
              <a:gd name="connsiteX97" fmla="*/ 51917 w 608133"/>
              <a:gd name="connsiteY97" fmla="*/ 281977 h 376396"/>
              <a:gd name="connsiteX98" fmla="*/ 19703 w 608133"/>
              <a:gd name="connsiteY98" fmla="*/ 281977 h 376396"/>
              <a:gd name="connsiteX99" fmla="*/ 19703 w 608133"/>
              <a:gd name="connsiteY99" fmla="*/ 293091 h 376396"/>
              <a:gd name="connsiteX100" fmla="*/ 30835 w 608133"/>
              <a:gd name="connsiteY100" fmla="*/ 304304 h 376396"/>
              <a:gd name="connsiteX101" fmla="*/ 63838 w 608133"/>
              <a:gd name="connsiteY101" fmla="*/ 304304 h 376396"/>
              <a:gd name="connsiteX102" fmla="*/ 125410 w 608133"/>
              <a:gd name="connsiteY102" fmla="*/ 251783 h 376396"/>
              <a:gd name="connsiteX103" fmla="*/ 187080 w 608133"/>
              <a:gd name="connsiteY103" fmla="*/ 304304 h 376396"/>
              <a:gd name="connsiteX104" fmla="*/ 442135 w 608133"/>
              <a:gd name="connsiteY104" fmla="*/ 304304 h 376396"/>
              <a:gd name="connsiteX105" fmla="*/ 503707 w 608133"/>
              <a:gd name="connsiteY105" fmla="*/ 251783 h 376396"/>
              <a:gd name="connsiteX106" fmla="*/ 565378 w 608133"/>
              <a:gd name="connsiteY106" fmla="*/ 304304 h 376396"/>
              <a:gd name="connsiteX107" fmla="*/ 577298 w 608133"/>
              <a:gd name="connsiteY107" fmla="*/ 304304 h 376396"/>
              <a:gd name="connsiteX108" fmla="*/ 588430 w 608133"/>
              <a:gd name="connsiteY108" fmla="*/ 293091 h 376396"/>
              <a:gd name="connsiteX109" fmla="*/ 588430 w 608133"/>
              <a:gd name="connsiteY109" fmla="*/ 281977 h 376396"/>
              <a:gd name="connsiteX110" fmla="*/ 577298 w 608133"/>
              <a:gd name="connsiteY110" fmla="*/ 281977 h 376396"/>
              <a:gd name="connsiteX111" fmla="*/ 567446 w 608133"/>
              <a:gd name="connsiteY111" fmla="*/ 272142 h 376396"/>
              <a:gd name="connsiteX112" fmla="*/ 577298 w 608133"/>
              <a:gd name="connsiteY112" fmla="*/ 262307 h 376396"/>
              <a:gd name="connsiteX113" fmla="*/ 588430 w 608133"/>
              <a:gd name="connsiteY113" fmla="*/ 262307 h 376396"/>
              <a:gd name="connsiteX114" fmla="*/ 588430 w 608133"/>
              <a:gd name="connsiteY114" fmla="*/ 239981 h 376396"/>
              <a:gd name="connsiteX115" fmla="*/ 556314 w 608133"/>
              <a:gd name="connsiteY115" fmla="*/ 239981 h 376396"/>
              <a:gd name="connsiteX116" fmla="*/ 546463 w 608133"/>
              <a:gd name="connsiteY116" fmla="*/ 230146 h 376396"/>
              <a:gd name="connsiteX117" fmla="*/ 546463 w 608133"/>
              <a:gd name="connsiteY117" fmla="*/ 210475 h 376396"/>
              <a:gd name="connsiteX118" fmla="*/ 561240 w 608133"/>
              <a:gd name="connsiteY118" fmla="*/ 184215 h 376396"/>
              <a:gd name="connsiteX119" fmla="*/ 562816 w 608133"/>
              <a:gd name="connsiteY119" fmla="*/ 183231 h 376396"/>
              <a:gd name="connsiteX120" fmla="*/ 501638 w 608133"/>
              <a:gd name="connsiteY120" fmla="*/ 156086 h 376396"/>
              <a:gd name="connsiteX121" fmla="*/ 377608 w 608133"/>
              <a:gd name="connsiteY121" fmla="*/ 156086 h 376396"/>
              <a:gd name="connsiteX122" fmla="*/ 336232 w 608133"/>
              <a:gd name="connsiteY122" fmla="*/ 114778 h 376396"/>
              <a:gd name="connsiteX123" fmla="*/ 336232 w 608133"/>
              <a:gd name="connsiteY123" fmla="*/ 72781 h 376396"/>
              <a:gd name="connsiteX124" fmla="*/ 356624 w 608133"/>
              <a:gd name="connsiteY124" fmla="*/ 52520 h 376396"/>
              <a:gd name="connsiteX125" fmla="*/ 449524 w 608133"/>
              <a:gd name="connsiteY125" fmla="*/ 52520 h 376396"/>
              <a:gd name="connsiteX126" fmla="*/ 440165 w 608133"/>
              <a:gd name="connsiteY126" fmla="*/ 32260 h 376396"/>
              <a:gd name="connsiteX127" fmla="*/ 420560 w 608133"/>
              <a:gd name="connsiteY127" fmla="*/ 19670 h 376396"/>
              <a:gd name="connsiteX128" fmla="*/ 30835 w 608133"/>
              <a:gd name="connsiteY128" fmla="*/ 0 h 376396"/>
              <a:gd name="connsiteX129" fmla="*/ 420560 w 608133"/>
              <a:gd name="connsiteY129" fmla="*/ 0 h 376396"/>
              <a:gd name="connsiteX130" fmla="*/ 458095 w 608133"/>
              <a:gd name="connsiteY130" fmla="*/ 23998 h 376396"/>
              <a:gd name="connsiteX131" fmla="*/ 511096 w 608133"/>
              <a:gd name="connsiteY131" fmla="*/ 138776 h 376396"/>
              <a:gd name="connsiteX132" fmla="*/ 583603 w 608133"/>
              <a:gd name="connsiteY132" fmla="*/ 170937 h 376396"/>
              <a:gd name="connsiteX133" fmla="*/ 608133 w 608133"/>
              <a:gd name="connsiteY133" fmla="*/ 208705 h 376396"/>
              <a:gd name="connsiteX134" fmla="*/ 608133 w 608133"/>
              <a:gd name="connsiteY134" fmla="*/ 293091 h 376396"/>
              <a:gd name="connsiteX135" fmla="*/ 577298 w 608133"/>
              <a:gd name="connsiteY135" fmla="*/ 323974 h 376396"/>
              <a:gd name="connsiteX136" fmla="*/ 565378 w 608133"/>
              <a:gd name="connsiteY136" fmla="*/ 323974 h 376396"/>
              <a:gd name="connsiteX137" fmla="*/ 503707 w 608133"/>
              <a:gd name="connsiteY137" fmla="*/ 376396 h 376396"/>
              <a:gd name="connsiteX138" fmla="*/ 442135 w 608133"/>
              <a:gd name="connsiteY138" fmla="*/ 323974 h 376396"/>
              <a:gd name="connsiteX139" fmla="*/ 187080 w 608133"/>
              <a:gd name="connsiteY139" fmla="*/ 323974 h 376396"/>
              <a:gd name="connsiteX140" fmla="*/ 125410 w 608133"/>
              <a:gd name="connsiteY140" fmla="*/ 376396 h 376396"/>
              <a:gd name="connsiteX141" fmla="*/ 63838 w 608133"/>
              <a:gd name="connsiteY141" fmla="*/ 323974 h 376396"/>
              <a:gd name="connsiteX142" fmla="*/ 30835 w 608133"/>
              <a:gd name="connsiteY142" fmla="*/ 323974 h 376396"/>
              <a:gd name="connsiteX143" fmla="*/ 0 w 608133"/>
              <a:gd name="connsiteY143" fmla="*/ 293091 h 376396"/>
              <a:gd name="connsiteX144" fmla="*/ 0 w 608133"/>
              <a:gd name="connsiteY144" fmla="*/ 30883 h 376396"/>
              <a:gd name="connsiteX145" fmla="*/ 30835 w 608133"/>
              <a:gd name="connsiteY145" fmla="*/ 0 h 3763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</a:cxnLst>
            <a:rect l="l" t="t" r="r" b="b"/>
            <a:pathLst>
              <a:path w="608133" h="376396">
                <a:moveTo>
                  <a:pt x="503767" y="295105"/>
                </a:moveTo>
                <a:cubicBezTo>
                  <a:pt x="514290" y="295105"/>
                  <a:pt x="522820" y="303620"/>
                  <a:pt x="522820" y="314123"/>
                </a:cubicBezTo>
                <a:cubicBezTo>
                  <a:pt x="522820" y="324626"/>
                  <a:pt x="514290" y="333141"/>
                  <a:pt x="503767" y="333141"/>
                </a:cubicBezTo>
                <a:cubicBezTo>
                  <a:pt x="493244" y="333141"/>
                  <a:pt x="484714" y="324626"/>
                  <a:pt x="484714" y="314123"/>
                </a:cubicBezTo>
                <a:cubicBezTo>
                  <a:pt x="484714" y="303620"/>
                  <a:pt x="493244" y="295105"/>
                  <a:pt x="503767" y="295105"/>
                </a:cubicBezTo>
                <a:close/>
                <a:moveTo>
                  <a:pt x="125466" y="295105"/>
                </a:moveTo>
                <a:cubicBezTo>
                  <a:pt x="135989" y="295105"/>
                  <a:pt x="144519" y="303620"/>
                  <a:pt x="144519" y="314123"/>
                </a:cubicBezTo>
                <a:cubicBezTo>
                  <a:pt x="144519" y="324626"/>
                  <a:pt x="135989" y="333141"/>
                  <a:pt x="125466" y="333141"/>
                </a:cubicBezTo>
                <a:cubicBezTo>
                  <a:pt x="114943" y="333141"/>
                  <a:pt x="106413" y="324626"/>
                  <a:pt x="106413" y="314123"/>
                </a:cubicBezTo>
                <a:cubicBezTo>
                  <a:pt x="106413" y="303620"/>
                  <a:pt x="114943" y="295105"/>
                  <a:pt x="125466" y="295105"/>
                </a:cubicBezTo>
                <a:close/>
                <a:moveTo>
                  <a:pt x="503707" y="271454"/>
                </a:moveTo>
                <a:cubicBezTo>
                  <a:pt x="480162" y="271454"/>
                  <a:pt x="461050" y="290632"/>
                  <a:pt x="461050" y="314139"/>
                </a:cubicBezTo>
                <a:cubicBezTo>
                  <a:pt x="461050" y="337645"/>
                  <a:pt x="480162" y="356726"/>
                  <a:pt x="503707" y="356726"/>
                </a:cubicBezTo>
                <a:cubicBezTo>
                  <a:pt x="527252" y="356726"/>
                  <a:pt x="546463" y="337645"/>
                  <a:pt x="546463" y="314139"/>
                </a:cubicBezTo>
                <a:cubicBezTo>
                  <a:pt x="546463" y="290632"/>
                  <a:pt x="527252" y="271454"/>
                  <a:pt x="503707" y="271454"/>
                </a:cubicBezTo>
                <a:close/>
                <a:moveTo>
                  <a:pt x="125410" y="271454"/>
                </a:moveTo>
                <a:cubicBezTo>
                  <a:pt x="101864" y="271454"/>
                  <a:pt x="82753" y="290632"/>
                  <a:pt x="82753" y="314139"/>
                </a:cubicBezTo>
                <a:cubicBezTo>
                  <a:pt x="82753" y="337645"/>
                  <a:pt x="101864" y="356726"/>
                  <a:pt x="125410" y="356726"/>
                </a:cubicBezTo>
                <a:cubicBezTo>
                  <a:pt x="148955" y="356726"/>
                  <a:pt x="168165" y="337645"/>
                  <a:pt x="168165" y="314139"/>
                </a:cubicBezTo>
                <a:cubicBezTo>
                  <a:pt x="168165" y="290632"/>
                  <a:pt x="148955" y="271454"/>
                  <a:pt x="125410" y="271454"/>
                </a:cubicBezTo>
                <a:close/>
                <a:moveTo>
                  <a:pt x="199035" y="262362"/>
                </a:moveTo>
                <a:lnTo>
                  <a:pt x="430197" y="262362"/>
                </a:lnTo>
                <a:cubicBezTo>
                  <a:pt x="435614" y="262362"/>
                  <a:pt x="440046" y="266776"/>
                  <a:pt x="440046" y="272171"/>
                </a:cubicBezTo>
                <a:cubicBezTo>
                  <a:pt x="440046" y="277565"/>
                  <a:pt x="435614" y="281979"/>
                  <a:pt x="430197" y="281979"/>
                </a:cubicBezTo>
                <a:lnTo>
                  <a:pt x="199035" y="281979"/>
                </a:lnTo>
                <a:cubicBezTo>
                  <a:pt x="193618" y="281979"/>
                  <a:pt x="189186" y="277565"/>
                  <a:pt x="189186" y="272171"/>
                </a:cubicBezTo>
                <a:cubicBezTo>
                  <a:pt x="189186" y="266776"/>
                  <a:pt x="193618" y="262362"/>
                  <a:pt x="199035" y="262362"/>
                </a:cubicBezTo>
                <a:close/>
                <a:moveTo>
                  <a:pt x="582815" y="194148"/>
                </a:moveTo>
                <a:lnTo>
                  <a:pt x="571485" y="201033"/>
                </a:lnTo>
                <a:cubicBezTo>
                  <a:pt x="568234" y="203000"/>
                  <a:pt x="566166" y="206639"/>
                  <a:pt x="566166" y="210475"/>
                </a:cubicBezTo>
                <a:lnTo>
                  <a:pt x="566166" y="220310"/>
                </a:lnTo>
                <a:lnTo>
                  <a:pt x="588430" y="220310"/>
                </a:lnTo>
                <a:lnTo>
                  <a:pt x="588430" y="208705"/>
                </a:lnTo>
                <a:cubicBezTo>
                  <a:pt x="588430" y="203197"/>
                  <a:pt x="586361" y="198083"/>
                  <a:pt x="582815" y="194148"/>
                </a:cubicBezTo>
                <a:close/>
                <a:moveTo>
                  <a:pt x="103751" y="114087"/>
                </a:moveTo>
                <a:lnTo>
                  <a:pt x="103751" y="114776"/>
                </a:lnTo>
                <a:cubicBezTo>
                  <a:pt x="103751" y="120874"/>
                  <a:pt x="108776" y="125891"/>
                  <a:pt x="114984" y="125891"/>
                </a:cubicBezTo>
                <a:lnTo>
                  <a:pt x="135973" y="125891"/>
                </a:lnTo>
                <a:cubicBezTo>
                  <a:pt x="142083" y="125891"/>
                  <a:pt x="147108" y="120874"/>
                  <a:pt x="147108" y="114776"/>
                </a:cubicBezTo>
                <a:lnTo>
                  <a:pt x="147108" y="114087"/>
                </a:lnTo>
                <a:close/>
                <a:moveTo>
                  <a:pt x="398001" y="72191"/>
                </a:moveTo>
                <a:lnTo>
                  <a:pt x="398001" y="136415"/>
                </a:lnTo>
                <a:lnTo>
                  <a:pt x="488339" y="136415"/>
                </a:lnTo>
                <a:lnTo>
                  <a:pt x="458686" y="72191"/>
                </a:lnTo>
                <a:close/>
                <a:moveTo>
                  <a:pt x="356624" y="72191"/>
                </a:moveTo>
                <a:cubicBezTo>
                  <a:pt x="356230" y="72191"/>
                  <a:pt x="355935" y="72486"/>
                  <a:pt x="355935" y="72781"/>
                </a:cubicBezTo>
                <a:lnTo>
                  <a:pt x="355935" y="114778"/>
                </a:lnTo>
                <a:cubicBezTo>
                  <a:pt x="355935" y="126678"/>
                  <a:pt x="365688" y="136415"/>
                  <a:pt x="377608" y="136415"/>
                </a:cubicBezTo>
                <a:lnTo>
                  <a:pt x="378298" y="136415"/>
                </a:lnTo>
                <a:lnTo>
                  <a:pt x="378298" y="72191"/>
                </a:lnTo>
                <a:close/>
                <a:moveTo>
                  <a:pt x="210451" y="61659"/>
                </a:moveTo>
                <a:cubicBezTo>
                  <a:pt x="209565" y="61659"/>
                  <a:pt x="208875" y="62347"/>
                  <a:pt x="208875" y="63134"/>
                </a:cubicBezTo>
                <a:lnTo>
                  <a:pt x="208875" y="167892"/>
                </a:lnTo>
                <a:lnTo>
                  <a:pt x="228663" y="167892"/>
                </a:lnTo>
                <a:cubicBezTo>
                  <a:pt x="228762" y="167892"/>
                  <a:pt x="228959" y="167892"/>
                  <a:pt x="229156" y="167695"/>
                </a:cubicBezTo>
                <a:cubicBezTo>
                  <a:pt x="229352" y="167400"/>
                  <a:pt x="229254" y="167204"/>
                  <a:pt x="229254" y="167105"/>
                </a:cubicBezTo>
                <a:lnTo>
                  <a:pt x="211927" y="62938"/>
                </a:lnTo>
                <a:cubicBezTo>
                  <a:pt x="211829" y="62151"/>
                  <a:pt x="211140" y="61659"/>
                  <a:pt x="210451" y="61659"/>
                </a:cubicBezTo>
                <a:close/>
                <a:moveTo>
                  <a:pt x="210352" y="41986"/>
                </a:moveTo>
                <a:cubicBezTo>
                  <a:pt x="220788" y="41986"/>
                  <a:pt x="229648" y="49462"/>
                  <a:pt x="231321" y="59692"/>
                </a:cubicBezTo>
                <a:lnTo>
                  <a:pt x="248747" y="163859"/>
                </a:lnTo>
                <a:cubicBezTo>
                  <a:pt x="249731" y="169761"/>
                  <a:pt x="248057" y="175761"/>
                  <a:pt x="244120" y="180384"/>
                </a:cubicBezTo>
                <a:cubicBezTo>
                  <a:pt x="240280" y="184909"/>
                  <a:pt x="234669" y="187565"/>
                  <a:pt x="228663" y="187565"/>
                </a:cubicBezTo>
                <a:lnTo>
                  <a:pt x="208875" y="187565"/>
                </a:lnTo>
                <a:lnTo>
                  <a:pt x="208875" y="230157"/>
                </a:lnTo>
                <a:cubicBezTo>
                  <a:pt x="208875" y="235665"/>
                  <a:pt x="204445" y="239993"/>
                  <a:pt x="199031" y="239993"/>
                </a:cubicBezTo>
                <a:cubicBezTo>
                  <a:pt x="193616" y="239993"/>
                  <a:pt x="189186" y="235665"/>
                  <a:pt x="189186" y="230157"/>
                </a:cubicBezTo>
                <a:lnTo>
                  <a:pt x="189186" y="63134"/>
                </a:lnTo>
                <a:cubicBezTo>
                  <a:pt x="189186" y="51527"/>
                  <a:pt x="198735" y="41986"/>
                  <a:pt x="210352" y="41986"/>
                </a:cubicBezTo>
                <a:close/>
                <a:moveTo>
                  <a:pt x="93897" y="41986"/>
                </a:moveTo>
                <a:cubicBezTo>
                  <a:pt x="99415" y="41986"/>
                  <a:pt x="103751" y="46412"/>
                  <a:pt x="103751" y="51822"/>
                </a:cubicBezTo>
                <a:lnTo>
                  <a:pt x="103751" y="94414"/>
                </a:lnTo>
                <a:lnTo>
                  <a:pt x="115576" y="94414"/>
                </a:lnTo>
                <a:lnTo>
                  <a:pt x="115576" y="51822"/>
                </a:lnTo>
                <a:cubicBezTo>
                  <a:pt x="115576" y="46412"/>
                  <a:pt x="120010" y="41986"/>
                  <a:pt x="125430" y="41986"/>
                </a:cubicBezTo>
                <a:cubicBezTo>
                  <a:pt x="130948" y="41986"/>
                  <a:pt x="135283" y="46412"/>
                  <a:pt x="135283" y="51822"/>
                </a:cubicBezTo>
                <a:lnTo>
                  <a:pt x="135283" y="94414"/>
                </a:lnTo>
                <a:lnTo>
                  <a:pt x="147108" y="94414"/>
                </a:lnTo>
                <a:lnTo>
                  <a:pt x="147108" y="51822"/>
                </a:lnTo>
                <a:cubicBezTo>
                  <a:pt x="147108" y="46412"/>
                  <a:pt x="151542" y="41986"/>
                  <a:pt x="156962" y="41986"/>
                </a:cubicBezTo>
                <a:cubicBezTo>
                  <a:pt x="162480" y="41986"/>
                  <a:pt x="166816" y="46412"/>
                  <a:pt x="166816" y="51822"/>
                </a:cubicBezTo>
                <a:lnTo>
                  <a:pt x="166816" y="114776"/>
                </a:lnTo>
                <a:cubicBezTo>
                  <a:pt x="166816" y="131793"/>
                  <a:pt x="153020" y="145563"/>
                  <a:pt x="135973" y="145563"/>
                </a:cubicBezTo>
                <a:lnTo>
                  <a:pt x="135283" y="145563"/>
                </a:lnTo>
                <a:lnTo>
                  <a:pt x="135283" y="230157"/>
                </a:lnTo>
                <a:cubicBezTo>
                  <a:pt x="135283" y="235665"/>
                  <a:pt x="130948" y="239993"/>
                  <a:pt x="125430" y="239993"/>
                </a:cubicBezTo>
                <a:cubicBezTo>
                  <a:pt x="120010" y="239993"/>
                  <a:pt x="115576" y="235665"/>
                  <a:pt x="115576" y="230157"/>
                </a:cubicBezTo>
                <a:lnTo>
                  <a:pt x="115576" y="145563"/>
                </a:lnTo>
                <a:lnTo>
                  <a:pt x="114984" y="145563"/>
                </a:lnTo>
                <a:cubicBezTo>
                  <a:pt x="97937" y="145563"/>
                  <a:pt x="84043" y="131793"/>
                  <a:pt x="84043" y="114776"/>
                </a:cubicBezTo>
                <a:lnTo>
                  <a:pt x="84043" y="51822"/>
                </a:lnTo>
                <a:cubicBezTo>
                  <a:pt x="84043" y="46412"/>
                  <a:pt x="88477" y="41986"/>
                  <a:pt x="93897" y="41986"/>
                </a:cubicBezTo>
                <a:close/>
                <a:moveTo>
                  <a:pt x="30835" y="19670"/>
                </a:moveTo>
                <a:cubicBezTo>
                  <a:pt x="24727" y="19670"/>
                  <a:pt x="19703" y="24686"/>
                  <a:pt x="19703" y="30883"/>
                </a:cubicBezTo>
                <a:lnTo>
                  <a:pt x="19703" y="262307"/>
                </a:lnTo>
                <a:lnTo>
                  <a:pt x="51917" y="262307"/>
                </a:lnTo>
                <a:cubicBezTo>
                  <a:pt x="57336" y="262307"/>
                  <a:pt x="61769" y="266733"/>
                  <a:pt x="61769" y="272142"/>
                </a:cubicBezTo>
                <a:cubicBezTo>
                  <a:pt x="61769" y="277552"/>
                  <a:pt x="57336" y="281977"/>
                  <a:pt x="51917" y="281977"/>
                </a:cubicBezTo>
                <a:lnTo>
                  <a:pt x="19703" y="281977"/>
                </a:lnTo>
                <a:lnTo>
                  <a:pt x="19703" y="293091"/>
                </a:lnTo>
                <a:cubicBezTo>
                  <a:pt x="19703" y="299288"/>
                  <a:pt x="24727" y="304304"/>
                  <a:pt x="30835" y="304304"/>
                </a:cubicBezTo>
                <a:lnTo>
                  <a:pt x="63838" y="304304"/>
                </a:lnTo>
                <a:cubicBezTo>
                  <a:pt x="68566" y="274601"/>
                  <a:pt x="94377" y="251783"/>
                  <a:pt x="125410" y="251783"/>
                </a:cubicBezTo>
                <a:cubicBezTo>
                  <a:pt x="156540" y="251783"/>
                  <a:pt x="182351" y="274601"/>
                  <a:pt x="187080" y="304304"/>
                </a:cubicBezTo>
                <a:lnTo>
                  <a:pt x="442135" y="304304"/>
                </a:lnTo>
                <a:cubicBezTo>
                  <a:pt x="446864" y="274601"/>
                  <a:pt x="472675" y="251783"/>
                  <a:pt x="503707" y="251783"/>
                </a:cubicBezTo>
                <a:cubicBezTo>
                  <a:pt x="534838" y="251783"/>
                  <a:pt x="560649" y="274601"/>
                  <a:pt x="565378" y="304304"/>
                </a:cubicBezTo>
                <a:lnTo>
                  <a:pt x="577298" y="304304"/>
                </a:lnTo>
                <a:cubicBezTo>
                  <a:pt x="583406" y="304304"/>
                  <a:pt x="588430" y="299288"/>
                  <a:pt x="588430" y="293091"/>
                </a:cubicBezTo>
                <a:lnTo>
                  <a:pt x="588430" y="281977"/>
                </a:lnTo>
                <a:lnTo>
                  <a:pt x="577298" y="281977"/>
                </a:lnTo>
                <a:cubicBezTo>
                  <a:pt x="571880" y="281977"/>
                  <a:pt x="567446" y="277552"/>
                  <a:pt x="567446" y="272142"/>
                </a:cubicBezTo>
                <a:cubicBezTo>
                  <a:pt x="567446" y="266733"/>
                  <a:pt x="571880" y="262307"/>
                  <a:pt x="577298" y="262307"/>
                </a:cubicBezTo>
                <a:lnTo>
                  <a:pt x="588430" y="262307"/>
                </a:lnTo>
                <a:lnTo>
                  <a:pt x="588430" y="239981"/>
                </a:lnTo>
                <a:lnTo>
                  <a:pt x="556314" y="239981"/>
                </a:lnTo>
                <a:cubicBezTo>
                  <a:pt x="550797" y="239981"/>
                  <a:pt x="546463" y="235653"/>
                  <a:pt x="546463" y="230146"/>
                </a:cubicBezTo>
                <a:lnTo>
                  <a:pt x="546463" y="210475"/>
                </a:lnTo>
                <a:cubicBezTo>
                  <a:pt x="546463" y="199853"/>
                  <a:pt x="552078" y="189723"/>
                  <a:pt x="561240" y="184215"/>
                </a:cubicBezTo>
                <a:lnTo>
                  <a:pt x="562816" y="183231"/>
                </a:lnTo>
                <a:lnTo>
                  <a:pt x="501638" y="156086"/>
                </a:lnTo>
                <a:lnTo>
                  <a:pt x="377608" y="156086"/>
                </a:lnTo>
                <a:cubicBezTo>
                  <a:pt x="354851" y="156086"/>
                  <a:pt x="336232" y="137596"/>
                  <a:pt x="336232" y="114778"/>
                </a:cubicBezTo>
                <a:lnTo>
                  <a:pt x="336232" y="72781"/>
                </a:lnTo>
                <a:cubicBezTo>
                  <a:pt x="336232" y="61569"/>
                  <a:pt x="345394" y="52520"/>
                  <a:pt x="356624" y="52520"/>
                </a:cubicBezTo>
                <a:lnTo>
                  <a:pt x="449524" y="52520"/>
                </a:lnTo>
                <a:lnTo>
                  <a:pt x="440165" y="32260"/>
                </a:lnTo>
                <a:cubicBezTo>
                  <a:pt x="436717" y="24686"/>
                  <a:pt x="428934" y="19670"/>
                  <a:pt x="420560" y="19670"/>
                </a:cubicBezTo>
                <a:close/>
                <a:moveTo>
                  <a:pt x="30835" y="0"/>
                </a:moveTo>
                <a:lnTo>
                  <a:pt x="420560" y="0"/>
                </a:lnTo>
                <a:cubicBezTo>
                  <a:pt x="436618" y="0"/>
                  <a:pt x="451396" y="9442"/>
                  <a:pt x="458095" y="23998"/>
                </a:cubicBezTo>
                <a:lnTo>
                  <a:pt x="511096" y="138776"/>
                </a:lnTo>
                <a:lnTo>
                  <a:pt x="583603" y="170937"/>
                </a:lnTo>
                <a:cubicBezTo>
                  <a:pt x="598479" y="177527"/>
                  <a:pt x="608133" y="192378"/>
                  <a:pt x="608133" y="208705"/>
                </a:cubicBezTo>
                <a:lnTo>
                  <a:pt x="608133" y="293091"/>
                </a:lnTo>
                <a:cubicBezTo>
                  <a:pt x="608133" y="310106"/>
                  <a:pt x="594341" y="323974"/>
                  <a:pt x="577298" y="323974"/>
                </a:cubicBezTo>
                <a:lnTo>
                  <a:pt x="565378" y="323974"/>
                </a:lnTo>
                <a:cubicBezTo>
                  <a:pt x="560649" y="353677"/>
                  <a:pt x="534838" y="376396"/>
                  <a:pt x="503707" y="376396"/>
                </a:cubicBezTo>
                <a:cubicBezTo>
                  <a:pt x="472675" y="376396"/>
                  <a:pt x="446864" y="353677"/>
                  <a:pt x="442135" y="323974"/>
                </a:cubicBezTo>
                <a:lnTo>
                  <a:pt x="187080" y="323974"/>
                </a:lnTo>
                <a:cubicBezTo>
                  <a:pt x="182351" y="353677"/>
                  <a:pt x="156540" y="376396"/>
                  <a:pt x="125410" y="376396"/>
                </a:cubicBezTo>
                <a:cubicBezTo>
                  <a:pt x="94377" y="376396"/>
                  <a:pt x="68566" y="353677"/>
                  <a:pt x="63838" y="323974"/>
                </a:cubicBezTo>
                <a:lnTo>
                  <a:pt x="30835" y="323974"/>
                </a:lnTo>
                <a:cubicBezTo>
                  <a:pt x="13891" y="323974"/>
                  <a:pt x="0" y="310106"/>
                  <a:pt x="0" y="293091"/>
                </a:cubicBezTo>
                <a:lnTo>
                  <a:pt x="0" y="30883"/>
                </a:lnTo>
                <a:cubicBezTo>
                  <a:pt x="0" y="13868"/>
                  <a:pt x="13891" y="0"/>
                  <a:pt x="30835" y="0"/>
                </a:cubicBezTo>
                <a:close/>
              </a:path>
            </a:pathLst>
          </a:custGeom>
          <a:solidFill>
            <a:srgbClr val="FFFFFF"/>
          </a:solidFill>
          <a:ln w="12700" cap="flat">
            <a:noFill/>
            <a:miter lim="400000"/>
          </a:ln>
          <a:effectLst/>
        </p:spPr>
        <p:txBody>
          <a:bodyPr anchor="ctr"/>
          <a:lstStyle/>
          <a:p>
            <a:pPr algn="ctr"/>
            <a:endParaRPr/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98B2F168-9E83-4494-AA9B-5CD25DC7AB18}"/>
              </a:ext>
            </a:extLst>
          </p:cNvPr>
          <p:cNvGrpSpPr/>
          <p:nvPr/>
        </p:nvGrpSpPr>
        <p:grpSpPr>
          <a:xfrm>
            <a:off x="4490242" y="2152523"/>
            <a:ext cx="397501" cy="391379"/>
            <a:chOff x="8544275" y="2820471"/>
            <a:chExt cx="619662" cy="619662"/>
          </a:xfrm>
        </p:grpSpPr>
        <p:sp>
          <p:nvSpPr>
            <p:cNvPr id="31" name="椭圆 30">
              <a:extLst>
                <a:ext uri="{FF2B5EF4-FFF2-40B4-BE49-F238E27FC236}">
                  <a16:creationId xmlns:a16="http://schemas.microsoft.com/office/drawing/2014/main" id="{9A31B098-75F3-4D9B-80E7-CE90C544DF86}"/>
                </a:ext>
              </a:extLst>
            </p:cNvPr>
            <p:cNvSpPr/>
            <p:nvPr/>
          </p:nvSpPr>
          <p:spPr>
            <a:xfrm>
              <a:off x="8544275" y="2820471"/>
              <a:ext cx="619662" cy="619662"/>
            </a:xfrm>
            <a:prstGeom prst="ellipse">
              <a:avLst/>
            </a:prstGeom>
            <a:solidFill>
              <a:schemeClr val="accent2"/>
            </a:solidFill>
            <a:ln w="952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2" name="任意多边形: 形状 31">
              <a:extLst>
                <a:ext uri="{FF2B5EF4-FFF2-40B4-BE49-F238E27FC236}">
                  <a16:creationId xmlns:a16="http://schemas.microsoft.com/office/drawing/2014/main" id="{4FA05436-8259-4503-AC76-A83E4FBFA29F}"/>
                </a:ext>
              </a:extLst>
            </p:cNvPr>
            <p:cNvSpPr/>
            <p:nvPr/>
          </p:nvSpPr>
          <p:spPr>
            <a:xfrm>
              <a:off x="8661024" y="3010797"/>
              <a:ext cx="386158" cy="239007"/>
            </a:xfrm>
            <a:custGeom>
              <a:avLst/>
              <a:gdLst>
                <a:gd name="connsiteX0" fmla="*/ 503767 w 608133"/>
                <a:gd name="connsiteY0" fmla="*/ 295105 h 376396"/>
                <a:gd name="connsiteX1" fmla="*/ 522820 w 608133"/>
                <a:gd name="connsiteY1" fmla="*/ 314123 h 376396"/>
                <a:gd name="connsiteX2" fmla="*/ 503767 w 608133"/>
                <a:gd name="connsiteY2" fmla="*/ 333141 h 376396"/>
                <a:gd name="connsiteX3" fmla="*/ 484714 w 608133"/>
                <a:gd name="connsiteY3" fmla="*/ 314123 h 376396"/>
                <a:gd name="connsiteX4" fmla="*/ 503767 w 608133"/>
                <a:gd name="connsiteY4" fmla="*/ 295105 h 376396"/>
                <a:gd name="connsiteX5" fmla="*/ 125466 w 608133"/>
                <a:gd name="connsiteY5" fmla="*/ 295105 h 376396"/>
                <a:gd name="connsiteX6" fmla="*/ 144519 w 608133"/>
                <a:gd name="connsiteY6" fmla="*/ 314123 h 376396"/>
                <a:gd name="connsiteX7" fmla="*/ 125466 w 608133"/>
                <a:gd name="connsiteY7" fmla="*/ 333141 h 376396"/>
                <a:gd name="connsiteX8" fmla="*/ 106413 w 608133"/>
                <a:gd name="connsiteY8" fmla="*/ 314123 h 376396"/>
                <a:gd name="connsiteX9" fmla="*/ 125466 w 608133"/>
                <a:gd name="connsiteY9" fmla="*/ 295105 h 376396"/>
                <a:gd name="connsiteX10" fmla="*/ 503707 w 608133"/>
                <a:gd name="connsiteY10" fmla="*/ 271454 h 376396"/>
                <a:gd name="connsiteX11" fmla="*/ 461050 w 608133"/>
                <a:gd name="connsiteY11" fmla="*/ 314139 h 376396"/>
                <a:gd name="connsiteX12" fmla="*/ 503707 w 608133"/>
                <a:gd name="connsiteY12" fmla="*/ 356726 h 376396"/>
                <a:gd name="connsiteX13" fmla="*/ 546463 w 608133"/>
                <a:gd name="connsiteY13" fmla="*/ 314139 h 376396"/>
                <a:gd name="connsiteX14" fmla="*/ 503707 w 608133"/>
                <a:gd name="connsiteY14" fmla="*/ 271454 h 376396"/>
                <a:gd name="connsiteX15" fmla="*/ 125410 w 608133"/>
                <a:gd name="connsiteY15" fmla="*/ 271454 h 376396"/>
                <a:gd name="connsiteX16" fmla="*/ 82753 w 608133"/>
                <a:gd name="connsiteY16" fmla="*/ 314139 h 376396"/>
                <a:gd name="connsiteX17" fmla="*/ 125410 w 608133"/>
                <a:gd name="connsiteY17" fmla="*/ 356726 h 376396"/>
                <a:gd name="connsiteX18" fmla="*/ 168165 w 608133"/>
                <a:gd name="connsiteY18" fmla="*/ 314139 h 376396"/>
                <a:gd name="connsiteX19" fmla="*/ 125410 w 608133"/>
                <a:gd name="connsiteY19" fmla="*/ 271454 h 376396"/>
                <a:gd name="connsiteX20" fmla="*/ 199035 w 608133"/>
                <a:gd name="connsiteY20" fmla="*/ 262362 h 376396"/>
                <a:gd name="connsiteX21" fmla="*/ 430197 w 608133"/>
                <a:gd name="connsiteY21" fmla="*/ 262362 h 376396"/>
                <a:gd name="connsiteX22" fmla="*/ 440046 w 608133"/>
                <a:gd name="connsiteY22" fmla="*/ 272171 h 376396"/>
                <a:gd name="connsiteX23" fmla="*/ 430197 w 608133"/>
                <a:gd name="connsiteY23" fmla="*/ 281979 h 376396"/>
                <a:gd name="connsiteX24" fmla="*/ 199035 w 608133"/>
                <a:gd name="connsiteY24" fmla="*/ 281979 h 376396"/>
                <a:gd name="connsiteX25" fmla="*/ 189186 w 608133"/>
                <a:gd name="connsiteY25" fmla="*/ 272171 h 376396"/>
                <a:gd name="connsiteX26" fmla="*/ 199035 w 608133"/>
                <a:gd name="connsiteY26" fmla="*/ 262362 h 376396"/>
                <a:gd name="connsiteX27" fmla="*/ 582815 w 608133"/>
                <a:gd name="connsiteY27" fmla="*/ 194148 h 376396"/>
                <a:gd name="connsiteX28" fmla="*/ 571485 w 608133"/>
                <a:gd name="connsiteY28" fmla="*/ 201033 h 376396"/>
                <a:gd name="connsiteX29" fmla="*/ 566166 w 608133"/>
                <a:gd name="connsiteY29" fmla="*/ 210475 h 376396"/>
                <a:gd name="connsiteX30" fmla="*/ 566166 w 608133"/>
                <a:gd name="connsiteY30" fmla="*/ 220310 h 376396"/>
                <a:gd name="connsiteX31" fmla="*/ 588430 w 608133"/>
                <a:gd name="connsiteY31" fmla="*/ 220310 h 376396"/>
                <a:gd name="connsiteX32" fmla="*/ 588430 w 608133"/>
                <a:gd name="connsiteY32" fmla="*/ 208705 h 376396"/>
                <a:gd name="connsiteX33" fmla="*/ 582815 w 608133"/>
                <a:gd name="connsiteY33" fmla="*/ 194148 h 376396"/>
                <a:gd name="connsiteX34" fmla="*/ 103751 w 608133"/>
                <a:gd name="connsiteY34" fmla="*/ 114087 h 376396"/>
                <a:gd name="connsiteX35" fmla="*/ 103751 w 608133"/>
                <a:gd name="connsiteY35" fmla="*/ 114776 h 376396"/>
                <a:gd name="connsiteX36" fmla="*/ 114984 w 608133"/>
                <a:gd name="connsiteY36" fmla="*/ 125891 h 376396"/>
                <a:gd name="connsiteX37" fmla="*/ 135973 w 608133"/>
                <a:gd name="connsiteY37" fmla="*/ 125891 h 376396"/>
                <a:gd name="connsiteX38" fmla="*/ 147108 w 608133"/>
                <a:gd name="connsiteY38" fmla="*/ 114776 h 376396"/>
                <a:gd name="connsiteX39" fmla="*/ 147108 w 608133"/>
                <a:gd name="connsiteY39" fmla="*/ 114087 h 376396"/>
                <a:gd name="connsiteX40" fmla="*/ 398001 w 608133"/>
                <a:gd name="connsiteY40" fmla="*/ 72191 h 376396"/>
                <a:gd name="connsiteX41" fmla="*/ 398001 w 608133"/>
                <a:gd name="connsiteY41" fmla="*/ 136415 h 376396"/>
                <a:gd name="connsiteX42" fmla="*/ 488339 w 608133"/>
                <a:gd name="connsiteY42" fmla="*/ 136415 h 376396"/>
                <a:gd name="connsiteX43" fmla="*/ 458686 w 608133"/>
                <a:gd name="connsiteY43" fmla="*/ 72191 h 376396"/>
                <a:gd name="connsiteX44" fmla="*/ 356624 w 608133"/>
                <a:gd name="connsiteY44" fmla="*/ 72191 h 376396"/>
                <a:gd name="connsiteX45" fmla="*/ 355935 w 608133"/>
                <a:gd name="connsiteY45" fmla="*/ 72781 h 376396"/>
                <a:gd name="connsiteX46" fmla="*/ 355935 w 608133"/>
                <a:gd name="connsiteY46" fmla="*/ 114778 h 376396"/>
                <a:gd name="connsiteX47" fmla="*/ 377608 w 608133"/>
                <a:gd name="connsiteY47" fmla="*/ 136415 h 376396"/>
                <a:gd name="connsiteX48" fmla="*/ 378298 w 608133"/>
                <a:gd name="connsiteY48" fmla="*/ 136415 h 376396"/>
                <a:gd name="connsiteX49" fmla="*/ 378298 w 608133"/>
                <a:gd name="connsiteY49" fmla="*/ 72191 h 376396"/>
                <a:gd name="connsiteX50" fmla="*/ 210451 w 608133"/>
                <a:gd name="connsiteY50" fmla="*/ 61659 h 376396"/>
                <a:gd name="connsiteX51" fmla="*/ 208875 w 608133"/>
                <a:gd name="connsiteY51" fmla="*/ 63134 h 376396"/>
                <a:gd name="connsiteX52" fmla="*/ 208875 w 608133"/>
                <a:gd name="connsiteY52" fmla="*/ 167892 h 376396"/>
                <a:gd name="connsiteX53" fmla="*/ 228663 w 608133"/>
                <a:gd name="connsiteY53" fmla="*/ 167892 h 376396"/>
                <a:gd name="connsiteX54" fmla="*/ 229156 w 608133"/>
                <a:gd name="connsiteY54" fmla="*/ 167695 h 376396"/>
                <a:gd name="connsiteX55" fmla="*/ 229254 w 608133"/>
                <a:gd name="connsiteY55" fmla="*/ 167105 h 376396"/>
                <a:gd name="connsiteX56" fmla="*/ 211927 w 608133"/>
                <a:gd name="connsiteY56" fmla="*/ 62938 h 376396"/>
                <a:gd name="connsiteX57" fmla="*/ 210451 w 608133"/>
                <a:gd name="connsiteY57" fmla="*/ 61659 h 376396"/>
                <a:gd name="connsiteX58" fmla="*/ 210352 w 608133"/>
                <a:gd name="connsiteY58" fmla="*/ 41986 h 376396"/>
                <a:gd name="connsiteX59" fmla="*/ 231321 w 608133"/>
                <a:gd name="connsiteY59" fmla="*/ 59692 h 376396"/>
                <a:gd name="connsiteX60" fmla="*/ 248747 w 608133"/>
                <a:gd name="connsiteY60" fmla="*/ 163859 h 376396"/>
                <a:gd name="connsiteX61" fmla="*/ 244120 w 608133"/>
                <a:gd name="connsiteY61" fmla="*/ 180384 h 376396"/>
                <a:gd name="connsiteX62" fmla="*/ 228663 w 608133"/>
                <a:gd name="connsiteY62" fmla="*/ 187565 h 376396"/>
                <a:gd name="connsiteX63" fmla="*/ 208875 w 608133"/>
                <a:gd name="connsiteY63" fmla="*/ 187565 h 376396"/>
                <a:gd name="connsiteX64" fmla="*/ 208875 w 608133"/>
                <a:gd name="connsiteY64" fmla="*/ 230157 h 376396"/>
                <a:gd name="connsiteX65" fmla="*/ 199031 w 608133"/>
                <a:gd name="connsiteY65" fmla="*/ 239993 h 376396"/>
                <a:gd name="connsiteX66" fmla="*/ 189186 w 608133"/>
                <a:gd name="connsiteY66" fmla="*/ 230157 h 376396"/>
                <a:gd name="connsiteX67" fmla="*/ 189186 w 608133"/>
                <a:gd name="connsiteY67" fmla="*/ 63134 h 376396"/>
                <a:gd name="connsiteX68" fmla="*/ 210352 w 608133"/>
                <a:gd name="connsiteY68" fmla="*/ 41986 h 376396"/>
                <a:gd name="connsiteX69" fmla="*/ 93897 w 608133"/>
                <a:gd name="connsiteY69" fmla="*/ 41986 h 376396"/>
                <a:gd name="connsiteX70" fmla="*/ 103751 w 608133"/>
                <a:gd name="connsiteY70" fmla="*/ 51822 h 376396"/>
                <a:gd name="connsiteX71" fmla="*/ 103751 w 608133"/>
                <a:gd name="connsiteY71" fmla="*/ 94414 h 376396"/>
                <a:gd name="connsiteX72" fmla="*/ 115576 w 608133"/>
                <a:gd name="connsiteY72" fmla="*/ 94414 h 376396"/>
                <a:gd name="connsiteX73" fmla="*/ 115576 w 608133"/>
                <a:gd name="connsiteY73" fmla="*/ 51822 h 376396"/>
                <a:gd name="connsiteX74" fmla="*/ 125430 w 608133"/>
                <a:gd name="connsiteY74" fmla="*/ 41986 h 376396"/>
                <a:gd name="connsiteX75" fmla="*/ 135283 w 608133"/>
                <a:gd name="connsiteY75" fmla="*/ 51822 h 376396"/>
                <a:gd name="connsiteX76" fmla="*/ 135283 w 608133"/>
                <a:gd name="connsiteY76" fmla="*/ 94414 h 376396"/>
                <a:gd name="connsiteX77" fmla="*/ 147108 w 608133"/>
                <a:gd name="connsiteY77" fmla="*/ 94414 h 376396"/>
                <a:gd name="connsiteX78" fmla="*/ 147108 w 608133"/>
                <a:gd name="connsiteY78" fmla="*/ 51822 h 376396"/>
                <a:gd name="connsiteX79" fmla="*/ 156962 w 608133"/>
                <a:gd name="connsiteY79" fmla="*/ 41986 h 376396"/>
                <a:gd name="connsiteX80" fmla="*/ 166816 w 608133"/>
                <a:gd name="connsiteY80" fmla="*/ 51822 h 376396"/>
                <a:gd name="connsiteX81" fmla="*/ 166816 w 608133"/>
                <a:gd name="connsiteY81" fmla="*/ 114776 h 376396"/>
                <a:gd name="connsiteX82" fmla="*/ 135973 w 608133"/>
                <a:gd name="connsiteY82" fmla="*/ 145563 h 376396"/>
                <a:gd name="connsiteX83" fmla="*/ 135283 w 608133"/>
                <a:gd name="connsiteY83" fmla="*/ 145563 h 376396"/>
                <a:gd name="connsiteX84" fmla="*/ 135283 w 608133"/>
                <a:gd name="connsiteY84" fmla="*/ 230157 h 376396"/>
                <a:gd name="connsiteX85" fmla="*/ 125430 w 608133"/>
                <a:gd name="connsiteY85" fmla="*/ 239993 h 376396"/>
                <a:gd name="connsiteX86" fmla="*/ 115576 w 608133"/>
                <a:gd name="connsiteY86" fmla="*/ 230157 h 376396"/>
                <a:gd name="connsiteX87" fmla="*/ 115576 w 608133"/>
                <a:gd name="connsiteY87" fmla="*/ 145563 h 376396"/>
                <a:gd name="connsiteX88" fmla="*/ 114984 w 608133"/>
                <a:gd name="connsiteY88" fmla="*/ 145563 h 376396"/>
                <a:gd name="connsiteX89" fmla="*/ 84043 w 608133"/>
                <a:gd name="connsiteY89" fmla="*/ 114776 h 376396"/>
                <a:gd name="connsiteX90" fmla="*/ 84043 w 608133"/>
                <a:gd name="connsiteY90" fmla="*/ 51822 h 376396"/>
                <a:gd name="connsiteX91" fmla="*/ 93897 w 608133"/>
                <a:gd name="connsiteY91" fmla="*/ 41986 h 376396"/>
                <a:gd name="connsiteX92" fmla="*/ 30835 w 608133"/>
                <a:gd name="connsiteY92" fmla="*/ 19670 h 376396"/>
                <a:gd name="connsiteX93" fmla="*/ 19703 w 608133"/>
                <a:gd name="connsiteY93" fmla="*/ 30883 h 376396"/>
                <a:gd name="connsiteX94" fmla="*/ 19703 w 608133"/>
                <a:gd name="connsiteY94" fmla="*/ 262307 h 376396"/>
                <a:gd name="connsiteX95" fmla="*/ 51917 w 608133"/>
                <a:gd name="connsiteY95" fmla="*/ 262307 h 376396"/>
                <a:gd name="connsiteX96" fmla="*/ 61769 w 608133"/>
                <a:gd name="connsiteY96" fmla="*/ 272142 h 376396"/>
                <a:gd name="connsiteX97" fmla="*/ 51917 w 608133"/>
                <a:gd name="connsiteY97" fmla="*/ 281977 h 376396"/>
                <a:gd name="connsiteX98" fmla="*/ 19703 w 608133"/>
                <a:gd name="connsiteY98" fmla="*/ 281977 h 376396"/>
                <a:gd name="connsiteX99" fmla="*/ 19703 w 608133"/>
                <a:gd name="connsiteY99" fmla="*/ 293091 h 376396"/>
                <a:gd name="connsiteX100" fmla="*/ 30835 w 608133"/>
                <a:gd name="connsiteY100" fmla="*/ 304304 h 376396"/>
                <a:gd name="connsiteX101" fmla="*/ 63838 w 608133"/>
                <a:gd name="connsiteY101" fmla="*/ 304304 h 376396"/>
                <a:gd name="connsiteX102" fmla="*/ 125410 w 608133"/>
                <a:gd name="connsiteY102" fmla="*/ 251783 h 376396"/>
                <a:gd name="connsiteX103" fmla="*/ 187080 w 608133"/>
                <a:gd name="connsiteY103" fmla="*/ 304304 h 376396"/>
                <a:gd name="connsiteX104" fmla="*/ 442135 w 608133"/>
                <a:gd name="connsiteY104" fmla="*/ 304304 h 376396"/>
                <a:gd name="connsiteX105" fmla="*/ 503707 w 608133"/>
                <a:gd name="connsiteY105" fmla="*/ 251783 h 376396"/>
                <a:gd name="connsiteX106" fmla="*/ 565378 w 608133"/>
                <a:gd name="connsiteY106" fmla="*/ 304304 h 376396"/>
                <a:gd name="connsiteX107" fmla="*/ 577298 w 608133"/>
                <a:gd name="connsiteY107" fmla="*/ 304304 h 376396"/>
                <a:gd name="connsiteX108" fmla="*/ 588430 w 608133"/>
                <a:gd name="connsiteY108" fmla="*/ 293091 h 376396"/>
                <a:gd name="connsiteX109" fmla="*/ 588430 w 608133"/>
                <a:gd name="connsiteY109" fmla="*/ 281977 h 376396"/>
                <a:gd name="connsiteX110" fmla="*/ 577298 w 608133"/>
                <a:gd name="connsiteY110" fmla="*/ 281977 h 376396"/>
                <a:gd name="connsiteX111" fmla="*/ 567446 w 608133"/>
                <a:gd name="connsiteY111" fmla="*/ 272142 h 376396"/>
                <a:gd name="connsiteX112" fmla="*/ 577298 w 608133"/>
                <a:gd name="connsiteY112" fmla="*/ 262307 h 376396"/>
                <a:gd name="connsiteX113" fmla="*/ 588430 w 608133"/>
                <a:gd name="connsiteY113" fmla="*/ 262307 h 376396"/>
                <a:gd name="connsiteX114" fmla="*/ 588430 w 608133"/>
                <a:gd name="connsiteY114" fmla="*/ 239981 h 376396"/>
                <a:gd name="connsiteX115" fmla="*/ 556314 w 608133"/>
                <a:gd name="connsiteY115" fmla="*/ 239981 h 376396"/>
                <a:gd name="connsiteX116" fmla="*/ 546463 w 608133"/>
                <a:gd name="connsiteY116" fmla="*/ 230146 h 376396"/>
                <a:gd name="connsiteX117" fmla="*/ 546463 w 608133"/>
                <a:gd name="connsiteY117" fmla="*/ 210475 h 376396"/>
                <a:gd name="connsiteX118" fmla="*/ 561240 w 608133"/>
                <a:gd name="connsiteY118" fmla="*/ 184215 h 376396"/>
                <a:gd name="connsiteX119" fmla="*/ 562816 w 608133"/>
                <a:gd name="connsiteY119" fmla="*/ 183231 h 376396"/>
                <a:gd name="connsiteX120" fmla="*/ 501638 w 608133"/>
                <a:gd name="connsiteY120" fmla="*/ 156086 h 376396"/>
                <a:gd name="connsiteX121" fmla="*/ 377608 w 608133"/>
                <a:gd name="connsiteY121" fmla="*/ 156086 h 376396"/>
                <a:gd name="connsiteX122" fmla="*/ 336232 w 608133"/>
                <a:gd name="connsiteY122" fmla="*/ 114778 h 376396"/>
                <a:gd name="connsiteX123" fmla="*/ 336232 w 608133"/>
                <a:gd name="connsiteY123" fmla="*/ 72781 h 376396"/>
                <a:gd name="connsiteX124" fmla="*/ 356624 w 608133"/>
                <a:gd name="connsiteY124" fmla="*/ 52520 h 376396"/>
                <a:gd name="connsiteX125" fmla="*/ 449524 w 608133"/>
                <a:gd name="connsiteY125" fmla="*/ 52520 h 376396"/>
                <a:gd name="connsiteX126" fmla="*/ 440165 w 608133"/>
                <a:gd name="connsiteY126" fmla="*/ 32260 h 376396"/>
                <a:gd name="connsiteX127" fmla="*/ 420560 w 608133"/>
                <a:gd name="connsiteY127" fmla="*/ 19670 h 376396"/>
                <a:gd name="connsiteX128" fmla="*/ 30835 w 608133"/>
                <a:gd name="connsiteY128" fmla="*/ 0 h 376396"/>
                <a:gd name="connsiteX129" fmla="*/ 420560 w 608133"/>
                <a:gd name="connsiteY129" fmla="*/ 0 h 376396"/>
                <a:gd name="connsiteX130" fmla="*/ 458095 w 608133"/>
                <a:gd name="connsiteY130" fmla="*/ 23998 h 376396"/>
                <a:gd name="connsiteX131" fmla="*/ 511096 w 608133"/>
                <a:gd name="connsiteY131" fmla="*/ 138776 h 376396"/>
                <a:gd name="connsiteX132" fmla="*/ 583603 w 608133"/>
                <a:gd name="connsiteY132" fmla="*/ 170937 h 376396"/>
                <a:gd name="connsiteX133" fmla="*/ 608133 w 608133"/>
                <a:gd name="connsiteY133" fmla="*/ 208705 h 376396"/>
                <a:gd name="connsiteX134" fmla="*/ 608133 w 608133"/>
                <a:gd name="connsiteY134" fmla="*/ 293091 h 376396"/>
                <a:gd name="connsiteX135" fmla="*/ 577298 w 608133"/>
                <a:gd name="connsiteY135" fmla="*/ 323974 h 376396"/>
                <a:gd name="connsiteX136" fmla="*/ 565378 w 608133"/>
                <a:gd name="connsiteY136" fmla="*/ 323974 h 376396"/>
                <a:gd name="connsiteX137" fmla="*/ 503707 w 608133"/>
                <a:gd name="connsiteY137" fmla="*/ 376396 h 376396"/>
                <a:gd name="connsiteX138" fmla="*/ 442135 w 608133"/>
                <a:gd name="connsiteY138" fmla="*/ 323974 h 376396"/>
                <a:gd name="connsiteX139" fmla="*/ 187080 w 608133"/>
                <a:gd name="connsiteY139" fmla="*/ 323974 h 376396"/>
                <a:gd name="connsiteX140" fmla="*/ 125410 w 608133"/>
                <a:gd name="connsiteY140" fmla="*/ 376396 h 376396"/>
                <a:gd name="connsiteX141" fmla="*/ 63838 w 608133"/>
                <a:gd name="connsiteY141" fmla="*/ 323974 h 376396"/>
                <a:gd name="connsiteX142" fmla="*/ 30835 w 608133"/>
                <a:gd name="connsiteY142" fmla="*/ 323974 h 376396"/>
                <a:gd name="connsiteX143" fmla="*/ 0 w 608133"/>
                <a:gd name="connsiteY143" fmla="*/ 293091 h 376396"/>
                <a:gd name="connsiteX144" fmla="*/ 0 w 608133"/>
                <a:gd name="connsiteY144" fmla="*/ 30883 h 376396"/>
                <a:gd name="connsiteX145" fmla="*/ 30835 w 608133"/>
                <a:gd name="connsiteY145" fmla="*/ 0 h 37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608133" h="376396">
                  <a:moveTo>
                    <a:pt x="503767" y="295105"/>
                  </a:moveTo>
                  <a:cubicBezTo>
                    <a:pt x="514290" y="295105"/>
                    <a:pt x="522820" y="303620"/>
                    <a:pt x="522820" y="314123"/>
                  </a:cubicBezTo>
                  <a:cubicBezTo>
                    <a:pt x="522820" y="324626"/>
                    <a:pt x="514290" y="333141"/>
                    <a:pt x="503767" y="333141"/>
                  </a:cubicBezTo>
                  <a:cubicBezTo>
                    <a:pt x="493244" y="333141"/>
                    <a:pt x="484714" y="324626"/>
                    <a:pt x="484714" y="314123"/>
                  </a:cubicBezTo>
                  <a:cubicBezTo>
                    <a:pt x="484714" y="303620"/>
                    <a:pt x="493244" y="295105"/>
                    <a:pt x="503767" y="295105"/>
                  </a:cubicBezTo>
                  <a:close/>
                  <a:moveTo>
                    <a:pt x="125466" y="295105"/>
                  </a:moveTo>
                  <a:cubicBezTo>
                    <a:pt x="135989" y="295105"/>
                    <a:pt x="144519" y="303620"/>
                    <a:pt x="144519" y="314123"/>
                  </a:cubicBezTo>
                  <a:cubicBezTo>
                    <a:pt x="144519" y="324626"/>
                    <a:pt x="135989" y="333141"/>
                    <a:pt x="125466" y="333141"/>
                  </a:cubicBezTo>
                  <a:cubicBezTo>
                    <a:pt x="114943" y="333141"/>
                    <a:pt x="106413" y="324626"/>
                    <a:pt x="106413" y="314123"/>
                  </a:cubicBezTo>
                  <a:cubicBezTo>
                    <a:pt x="106413" y="303620"/>
                    <a:pt x="114943" y="295105"/>
                    <a:pt x="125466" y="295105"/>
                  </a:cubicBezTo>
                  <a:close/>
                  <a:moveTo>
                    <a:pt x="503707" y="271454"/>
                  </a:moveTo>
                  <a:cubicBezTo>
                    <a:pt x="480162" y="271454"/>
                    <a:pt x="461050" y="290632"/>
                    <a:pt x="461050" y="314139"/>
                  </a:cubicBezTo>
                  <a:cubicBezTo>
                    <a:pt x="461050" y="337645"/>
                    <a:pt x="480162" y="356726"/>
                    <a:pt x="503707" y="356726"/>
                  </a:cubicBezTo>
                  <a:cubicBezTo>
                    <a:pt x="527252" y="356726"/>
                    <a:pt x="546463" y="337645"/>
                    <a:pt x="546463" y="314139"/>
                  </a:cubicBezTo>
                  <a:cubicBezTo>
                    <a:pt x="546463" y="290632"/>
                    <a:pt x="527252" y="271454"/>
                    <a:pt x="503707" y="271454"/>
                  </a:cubicBezTo>
                  <a:close/>
                  <a:moveTo>
                    <a:pt x="125410" y="271454"/>
                  </a:moveTo>
                  <a:cubicBezTo>
                    <a:pt x="101864" y="271454"/>
                    <a:pt x="82753" y="290632"/>
                    <a:pt x="82753" y="314139"/>
                  </a:cubicBezTo>
                  <a:cubicBezTo>
                    <a:pt x="82753" y="337645"/>
                    <a:pt x="101864" y="356726"/>
                    <a:pt x="125410" y="356726"/>
                  </a:cubicBezTo>
                  <a:cubicBezTo>
                    <a:pt x="148955" y="356726"/>
                    <a:pt x="168165" y="337645"/>
                    <a:pt x="168165" y="314139"/>
                  </a:cubicBezTo>
                  <a:cubicBezTo>
                    <a:pt x="168165" y="290632"/>
                    <a:pt x="148955" y="271454"/>
                    <a:pt x="125410" y="271454"/>
                  </a:cubicBezTo>
                  <a:close/>
                  <a:moveTo>
                    <a:pt x="199035" y="262362"/>
                  </a:moveTo>
                  <a:lnTo>
                    <a:pt x="430197" y="262362"/>
                  </a:lnTo>
                  <a:cubicBezTo>
                    <a:pt x="435614" y="262362"/>
                    <a:pt x="440046" y="266776"/>
                    <a:pt x="440046" y="272171"/>
                  </a:cubicBezTo>
                  <a:cubicBezTo>
                    <a:pt x="440046" y="277565"/>
                    <a:pt x="435614" y="281979"/>
                    <a:pt x="430197" y="281979"/>
                  </a:cubicBezTo>
                  <a:lnTo>
                    <a:pt x="199035" y="281979"/>
                  </a:lnTo>
                  <a:cubicBezTo>
                    <a:pt x="193618" y="281979"/>
                    <a:pt x="189186" y="277565"/>
                    <a:pt x="189186" y="272171"/>
                  </a:cubicBezTo>
                  <a:cubicBezTo>
                    <a:pt x="189186" y="266776"/>
                    <a:pt x="193618" y="262362"/>
                    <a:pt x="199035" y="262362"/>
                  </a:cubicBezTo>
                  <a:close/>
                  <a:moveTo>
                    <a:pt x="582815" y="194148"/>
                  </a:moveTo>
                  <a:lnTo>
                    <a:pt x="571485" y="201033"/>
                  </a:lnTo>
                  <a:cubicBezTo>
                    <a:pt x="568234" y="203000"/>
                    <a:pt x="566166" y="206639"/>
                    <a:pt x="566166" y="210475"/>
                  </a:cubicBezTo>
                  <a:lnTo>
                    <a:pt x="566166" y="220310"/>
                  </a:lnTo>
                  <a:lnTo>
                    <a:pt x="588430" y="220310"/>
                  </a:lnTo>
                  <a:lnTo>
                    <a:pt x="588430" y="208705"/>
                  </a:lnTo>
                  <a:cubicBezTo>
                    <a:pt x="588430" y="203197"/>
                    <a:pt x="586361" y="198083"/>
                    <a:pt x="582815" y="194148"/>
                  </a:cubicBezTo>
                  <a:close/>
                  <a:moveTo>
                    <a:pt x="103751" y="114087"/>
                  </a:moveTo>
                  <a:lnTo>
                    <a:pt x="103751" y="114776"/>
                  </a:lnTo>
                  <a:cubicBezTo>
                    <a:pt x="103751" y="120874"/>
                    <a:pt x="108776" y="125891"/>
                    <a:pt x="114984" y="125891"/>
                  </a:cubicBezTo>
                  <a:lnTo>
                    <a:pt x="135973" y="125891"/>
                  </a:lnTo>
                  <a:cubicBezTo>
                    <a:pt x="142083" y="125891"/>
                    <a:pt x="147108" y="120874"/>
                    <a:pt x="147108" y="114776"/>
                  </a:cubicBezTo>
                  <a:lnTo>
                    <a:pt x="147108" y="114087"/>
                  </a:lnTo>
                  <a:close/>
                  <a:moveTo>
                    <a:pt x="398001" y="72191"/>
                  </a:moveTo>
                  <a:lnTo>
                    <a:pt x="398001" y="136415"/>
                  </a:lnTo>
                  <a:lnTo>
                    <a:pt x="488339" y="136415"/>
                  </a:lnTo>
                  <a:lnTo>
                    <a:pt x="458686" y="72191"/>
                  </a:lnTo>
                  <a:close/>
                  <a:moveTo>
                    <a:pt x="356624" y="72191"/>
                  </a:moveTo>
                  <a:cubicBezTo>
                    <a:pt x="356230" y="72191"/>
                    <a:pt x="355935" y="72486"/>
                    <a:pt x="355935" y="72781"/>
                  </a:cubicBezTo>
                  <a:lnTo>
                    <a:pt x="355935" y="114778"/>
                  </a:lnTo>
                  <a:cubicBezTo>
                    <a:pt x="355935" y="126678"/>
                    <a:pt x="365688" y="136415"/>
                    <a:pt x="377608" y="136415"/>
                  </a:cubicBezTo>
                  <a:lnTo>
                    <a:pt x="378298" y="136415"/>
                  </a:lnTo>
                  <a:lnTo>
                    <a:pt x="378298" y="72191"/>
                  </a:lnTo>
                  <a:close/>
                  <a:moveTo>
                    <a:pt x="210451" y="61659"/>
                  </a:moveTo>
                  <a:cubicBezTo>
                    <a:pt x="209565" y="61659"/>
                    <a:pt x="208875" y="62347"/>
                    <a:pt x="208875" y="63134"/>
                  </a:cubicBezTo>
                  <a:lnTo>
                    <a:pt x="208875" y="167892"/>
                  </a:lnTo>
                  <a:lnTo>
                    <a:pt x="228663" y="167892"/>
                  </a:lnTo>
                  <a:cubicBezTo>
                    <a:pt x="228762" y="167892"/>
                    <a:pt x="228959" y="167892"/>
                    <a:pt x="229156" y="167695"/>
                  </a:cubicBezTo>
                  <a:cubicBezTo>
                    <a:pt x="229352" y="167400"/>
                    <a:pt x="229254" y="167204"/>
                    <a:pt x="229254" y="167105"/>
                  </a:cubicBezTo>
                  <a:lnTo>
                    <a:pt x="211927" y="62938"/>
                  </a:lnTo>
                  <a:cubicBezTo>
                    <a:pt x="211829" y="62151"/>
                    <a:pt x="211140" y="61659"/>
                    <a:pt x="210451" y="61659"/>
                  </a:cubicBezTo>
                  <a:close/>
                  <a:moveTo>
                    <a:pt x="210352" y="41986"/>
                  </a:moveTo>
                  <a:cubicBezTo>
                    <a:pt x="220788" y="41986"/>
                    <a:pt x="229648" y="49462"/>
                    <a:pt x="231321" y="59692"/>
                  </a:cubicBezTo>
                  <a:lnTo>
                    <a:pt x="248747" y="163859"/>
                  </a:lnTo>
                  <a:cubicBezTo>
                    <a:pt x="249731" y="169761"/>
                    <a:pt x="248057" y="175761"/>
                    <a:pt x="244120" y="180384"/>
                  </a:cubicBezTo>
                  <a:cubicBezTo>
                    <a:pt x="240280" y="184909"/>
                    <a:pt x="234669" y="187565"/>
                    <a:pt x="228663" y="187565"/>
                  </a:cubicBezTo>
                  <a:lnTo>
                    <a:pt x="208875" y="187565"/>
                  </a:lnTo>
                  <a:lnTo>
                    <a:pt x="208875" y="230157"/>
                  </a:lnTo>
                  <a:cubicBezTo>
                    <a:pt x="208875" y="235665"/>
                    <a:pt x="204445" y="239993"/>
                    <a:pt x="199031" y="239993"/>
                  </a:cubicBezTo>
                  <a:cubicBezTo>
                    <a:pt x="193616" y="239993"/>
                    <a:pt x="189186" y="235665"/>
                    <a:pt x="189186" y="230157"/>
                  </a:cubicBezTo>
                  <a:lnTo>
                    <a:pt x="189186" y="63134"/>
                  </a:lnTo>
                  <a:cubicBezTo>
                    <a:pt x="189186" y="51527"/>
                    <a:pt x="198735" y="41986"/>
                    <a:pt x="210352" y="41986"/>
                  </a:cubicBezTo>
                  <a:close/>
                  <a:moveTo>
                    <a:pt x="93897" y="41986"/>
                  </a:moveTo>
                  <a:cubicBezTo>
                    <a:pt x="99415" y="41986"/>
                    <a:pt x="103751" y="46412"/>
                    <a:pt x="103751" y="51822"/>
                  </a:cubicBezTo>
                  <a:lnTo>
                    <a:pt x="103751" y="94414"/>
                  </a:lnTo>
                  <a:lnTo>
                    <a:pt x="115576" y="94414"/>
                  </a:lnTo>
                  <a:lnTo>
                    <a:pt x="115576" y="51822"/>
                  </a:lnTo>
                  <a:cubicBezTo>
                    <a:pt x="115576" y="46412"/>
                    <a:pt x="120010" y="41986"/>
                    <a:pt x="125430" y="41986"/>
                  </a:cubicBezTo>
                  <a:cubicBezTo>
                    <a:pt x="130948" y="41986"/>
                    <a:pt x="135283" y="46412"/>
                    <a:pt x="135283" y="51822"/>
                  </a:cubicBezTo>
                  <a:lnTo>
                    <a:pt x="135283" y="94414"/>
                  </a:lnTo>
                  <a:lnTo>
                    <a:pt x="147108" y="94414"/>
                  </a:lnTo>
                  <a:lnTo>
                    <a:pt x="147108" y="51822"/>
                  </a:lnTo>
                  <a:cubicBezTo>
                    <a:pt x="147108" y="46412"/>
                    <a:pt x="151542" y="41986"/>
                    <a:pt x="156962" y="41986"/>
                  </a:cubicBezTo>
                  <a:cubicBezTo>
                    <a:pt x="162480" y="41986"/>
                    <a:pt x="166816" y="46412"/>
                    <a:pt x="166816" y="51822"/>
                  </a:cubicBezTo>
                  <a:lnTo>
                    <a:pt x="166816" y="114776"/>
                  </a:lnTo>
                  <a:cubicBezTo>
                    <a:pt x="166816" y="131793"/>
                    <a:pt x="153020" y="145563"/>
                    <a:pt x="135973" y="145563"/>
                  </a:cubicBezTo>
                  <a:lnTo>
                    <a:pt x="135283" y="145563"/>
                  </a:lnTo>
                  <a:lnTo>
                    <a:pt x="135283" y="230157"/>
                  </a:lnTo>
                  <a:cubicBezTo>
                    <a:pt x="135283" y="235665"/>
                    <a:pt x="130948" y="239993"/>
                    <a:pt x="125430" y="239993"/>
                  </a:cubicBezTo>
                  <a:cubicBezTo>
                    <a:pt x="120010" y="239993"/>
                    <a:pt x="115576" y="235665"/>
                    <a:pt x="115576" y="230157"/>
                  </a:cubicBezTo>
                  <a:lnTo>
                    <a:pt x="115576" y="145563"/>
                  </a:lnTo>
                  <a:lnTo>
                    <a:pt x="114984" y="145563"/>
                  </a:lnTo>
                  <a:cubicBezTo>
                    <a:pt x="97937" y="145563"/>
                    <a:pt x="84043" y="131793"/>
                    <a:pt x="84043" y="114776"/>
                  </a:cubicBezTo>
                  <a:lnTo>
                    <a:pt x="84043" y="51822"/>
                  </a:lnTo>
                  <a:cubicBezTo>
                    <a:pt x="84043" y="46412"/>
                    <a:pt x="88477" y="41986"/>
                    <a:pt x="93897" y="41986"/>
                  </a:cubicBezTo>
                  <a:close/>
                  <a:moveTo>
                    <a:pt x="30835" y="19670"/>
                  </a:moveTo>
                  <a:cubicBezTo>
                    <a:pt x="24727" y="19670"/>
                    <a:pt x="19703" y="24686"/>
                    <a:pt x="19703" y="30883"/>
                  </a:cubicBezTo>
                  <a:lnTo>
                    <a:pt x="19703" y="262307"/>
                  </a:lnTo>
                  <a:lnTo>
                    <a:pt x="51917" y="262307"/>
                  </a:lnTo>
                  <a:cubicBezTo>
                    <a:pt x="57336" y="262307"/>
                    <a:pt x="61769" y="266733"/>
                    <a:pt x="61769" y="272142"/>
                  </a:cubicBezTo>
                  <a:cubicBezTo>
                    <a:pt x="61769" y="277552"/>
                    <a:pt x="57336" y="281977"/>
                    <a:pt x="51917" y="281977"/>
                  </a:cubicBezTo>
                  <a:lnTo>
                    <a:pt x="19703" y="281977"/>
                  </a:lnTo>
                  <a:lnTo>
                    <a:pt x="19703" y="293091"/>
                  </a:lnTo>
                  <a:cubicBezTo>
                    <a:pt x="19703" y="299288"/>
                    <a:pt x="24727" y="304304"/>
                    <a:pt x="30835" y="304304"/>
                  </a:cubicBezTo>
                  <a:lnTo>
                    <a:pt x="63838" y="304304"/>
                  </a:lnTo>
                  <a:cubicBezTo>
                    <a:pt x="68566" y="274601"/>
                    <a:pt x="94377" y="251783"/>
                    <a:pt x="125410" y="251783"/>
                  </a:cubicBezTo>
                  <a:cubicBezTo>
                    <a:pt x="156540" y="251783"/>
                    <a:pt x="182351" y="274601"/>
                    <a:pt x="187080" y="304304"/>
                  </a:cubicBezTo>
                  <a:lnTo>
                    <a:pt x="442135" y="304304"/>
                  </a:lnTo>
                  <a:cubicBezTo>
                    <a:pt x="446864" y="274601"/>
                    <a:pt x="472675" y="251783"/>
                    <a:pt x="503707" y="251783"/>
                  </a:cubicBezTo>
                  <a:cubicBezTo>
                    <a:pt x="534838" y="251783"/>
                    <a:pt x="560649" y="274601"/>
                    <a:pt x="565378" y="304304"/>
                  </a:cubicBezTo>
                  <a:lnTo>
                    <a:pt x="577298" y="304304"/>
                  </a:lnTo>
                  <a:cubicBezTo>
                    <a:pt x="583406" y="304304"/>
                    <a:pt x="588430" y="299288"/>
                    <a:pt x="588430" y="293091"/>
                  </a:cubicBezTo>
                  <a:lnTo>
                    <a:pt x="588430" y="281977"/>
                  </a:lnTo>
                  <a:lnTo>
                    <a:pt x="577298" y="281977"/>
                  </a:lnTo>
                  <a:cubicBezTo>
                    <a:pt x="571880" y="281977"/>
                    <a:pt x="567446" y="277552"/>
                    <a:pt x="567446" y="272142"/>
                  </a:cubicBezTo>
                  <a:cubicBezTo>
                    <a:pt x="567446" y="266733"/>
                    <a:pt x="571880" y="262307"/>
                    <a:pt x="577298" y="262307"/>
                  </a:cubicBezTo>
                  <a:lnTo>
                    <a:pt x="588430" y="262307"/>
                  </a:lnTo>
                  <a:lnTo>
                    <a:pt x="588430" y="239981"/>
                  </a:lnTo>
                  <a:lnTo>
                    <a:pt x="556314" y="239981"/>
                  </a:lnTo>
                  <a:cubicBezTo>
                    <a:pt x="550797" y="239981"/>
                    <a:pt x="546463" y="235653"/>
                    <a:pt x="546463" y="230146"/>
                  </a:cubicBezTo>
                  <a:lnTo>
                    <a:pt x="546463" y="210475"/>
                  </a:lnTo>
                  <a:cubicBezTo>
                    <a:pt x="546463" y="199853"/>
                    <a:pt x="552078" y="189723"/>
                    <a:pt x="561240" y="184215"/>
                  </a:cubicBezTo>
                  <a:lnTo>
                    <a:pt x="562816" y="183231"/>
                  </a:lnTo>
                  <a:lnTo>
                    <a:pt x="501638" y="156086"/>
                  </a:lnTo>
                  <a:lnTo>
                    <a:pt x="377608" y="156086"/>
                  </a:lnTo>
                  <a:cubicBezTo>
                    <a:pt x="354851" y="156086"/>
                    <a:pt x="336232" y="137596"/>
                    <a:pt x="336232" y="114778"/>
                  </a:cubicBezTo>
                  <a:lnTo>
                    <a:pt x="336232" y="72781"/>
                  </a:lnTo>
                  <a:cubicBezTo>
                    <a:pt x="336232" y="61569"/>
                    <a:pt x="345394" y="52520"/>
                    <a:pt x="356624" y="52520"/>
                  </a:cubicBezTo>
                  <a:lnTo>
                    <a:pt x="449524" y="52520"/>
                  </a:lnTo>
                  <a:lnTo>
                    <a:pt x="440165" y="32260"/>
                  </a:lnTo>
                  <a:cubicBezTo>
                    <a:pt x="436717" y="24686"/>
                    <a:pt x="428934" y="19670"/>
                    <a:pt x="420560" y="19670"/>
                  </a:cubicBezTo>
                  <a:close/>
                  <a:moveTo>
                    <a:pt x="30835" y="0"/>
                  </a:moveTo>
                  <a:lnTo>
                    <a:pt x="420560" y="0"/>
                  </a:lnTo>
                  <a:cubicBezTo>
                    <a:pt x="436618" y="0"/>
                    <a:pt x="451396" y="9442"/>
                    <a:pt x="458095" y="23998"/>
                  </a:cubicBezTo>
                  <a:lnTo>
                    <a:pt x="511096" y="138776"/>
                  </a:lnTo>
                  <a:lnTo>
                    <a:pt x="583603" y="170937"/>
                  </a:lnTo>
                  <a:cubicBezTo>
                    <a:pt x="598479" y="177527"/>
                    <a:pt x="608133" y="192378"/>
                    <a:pt x="608133" y="208705"/>
                  </a:cubicBezTo>
                  <a:lnTo>
                    <a:pt x="608133" y="293091"/>
                  </a:lnTo>
                  <a:cubicBezTo>
                    <a:pt x="608133" y="310106"/>
                    <a:pt x="594341" y="323974"/>
                    <a:pt x="577298" y="323974"/>
                  </a:cubicBezTo>
                  <a:lnTo>
                    <a:pt x="565378" y="323974"/>
                  </a:lnTo>
                  <a:cubicBezTo>
                    <a:pt x="560649" y="353677"/>
                    <a:pt x="534838" y="376396"/>
                    <a:pt x="503707" y="376396"/>
                  </a:cubicBezTo>
                  <a:cubicBezTo>
                    <a:pt x="472675" y="376396"/>
                    <a:pt x="446864" y="353677"/>
                    <a:pt x="442135" y="323974"/>
                  </a:cubicBezTo>
                  <a:lnTo>
                    <a:pt x="187080" y="323974"/>
                  </a:lnTo>
                  <a:cubicBezTo>
                    <a:pt x="182351" y="353677"/>
                    <a:pt x="156540" y="376396"/>
                    <a:pt x="125410" y="376396"/>
                  </a:cubicBezTo>
                  <a:cubicBezTo>
                    <a:pt x="94377" y="376396"/>
                    <a:pt x="68566" y="353677"/>
                    <a:pt x="63838" y="323974"/>
                  </a:cubicBezTo>
                  <a:lnTo>
                    <a:pt x="30835" y="323974"/>
                  </a:lnTo>
                  <a:cubicBezTo>
                    <a:pt x="13891" y="323974"/>
                    <a:pt x="0" y="310106"/>
                    <a:pt x="0" y="293091"/>
                  </a:cubicBezTo>
                  <a:lnTo>
                    <a:pt x="0" y="30883"/>
                  </a:lnTo>
                  <a:cubicBezTo>
                    <a:pt x="0" y="13868"/>
                    <a:pt x="13891" y="0"/>
                    <a:pt x="30835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B5638E14-3BAE-4A46-9ED8-E450F5B74439}"/>
              </a:ext>
            </a:extLst>
          </p:cNvPr>
          <p:cNvGrpSpPr/>
          <p:nvPr/>
        </p:nvGrpSpPr>
        <p:grpSpPr>
          <a:xfrm>
            <a:off x="5207568" y="2948067"/>
            <a:ext cx="397501" cy="391379"/>
            <a:chOff x="8544275" y="2820471"/>
            <a:chExt cx="619662" cy="619662"/>
          </a:xfrm>
        </p:grpSpPr>
        <p:sp>
          <p:nvSpPr>
            <p:cNvPr id="29" name="椭圆 28">
              <a:extLst>
                <a:ext uri="{FF2B5EF4-FFF2-40B4-BE49-F238E27FC236}">
                  <a16:creationId xmlns:a16="http://schemas.microsoft.com/office/drawing/2014/main" id="{3BEA9709-7730-4FE9-BFE0-8920627AC19F}"/>
                </a:ext>
              </a:extLst>
            </p:cNvPr>
            <p:cNvSpPr/>
            <p:nvPr/>
          </p:nvSpPr>
          <p:spPr>
            <a:xfrm>
              <a:off x="8544275" y="2820471"/>
              <a:ext cx="619662" cy="619662"/>
            </a:xfrm>
            <a:prstGeom prst="ellipse">
              <a:avLst/>
            </a:prstGeom>
            <a:solidFill>
              <a:schemeClr val="accent3"/>
            </a:solidFill>
            <a:ln w="952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30" name="任意多边形: 形状 29">
              <a:extLst>
                <a:ext uri="{FF2B5EF4-FFF2-40B4-BE49-F238E27FC236}">
                  <a16:creationId xmlns:a16="http://schemas.microsoft.com/office/drawing/2014/main" id="{ECFC4D66-8502-4A3E-A7C6-432B09BB9A1D}"/>
                </a:ext>
              </a:extLst>
            </p:cNvPr>
            <p:cNvSpPr/>
            <p:nvPr/>
          </p:nvSpPr>
          <p:spPr>
            <a:xfrm>
              <a:off x="8661024" y="3010797"/>
              <a:ext cx="386158" cy="239007"/>
            </a:xfrm>
            <a:custGeom>
              <a:avLst/>
              <a:gdLst>
                <a:gd name="connsiteX0" fmla="*/ 503767 w 608133"/>
                <a:gd name="connsiteY0" fmla="*/ 295105 h 376396"/>
                <a:gd name="connsiteX1" fmla="*/ 522820 w 608133"/>
                <a:gd name="connsiteY1" fmla="*/ 314123 h 376396"/>
                <a:gd name="connsiteX2" fmla="*/ 503767 w 608133"/>
                <a:gd name="connsiteY2" fmla="*/ 333141 h 376396"/>
                <a:gd name="connsiteX3" fmla="*/ 484714 w 608133"/>
                <a:gd name="connsiteY3" fmla="*/ 314123 h 376396"/>
                <a:gd name="connsiteX4" fmla="*/ 503767 w 608133"/>
                <a:gd name="connsiteY4" fmla="*/ 295105 h 376396"/>
                <a:gd name="connsiteX5" fmla="*/ 125466 w 608133"/>
                <a:gd name="connsiteY5" fmla="*/ 295105 h 376396"/>
                <a:gd name="connsiteX6" fmla="*/ 144519 w 608133"/>
                <a:gd name="connsiteY6" fmla="*/ 314123 h 376396"/>
                <a:gd name="connsiteX7" fmla="*/ 125466 w 608133"/>
                <a:gd name="connsiteY7" fmla="*/ 333141 h 376396"/>
                <a:gd name="connsiteX8" fmla="*/ 106413 w 608133"/>
                <a:gd name="connsiteY8" fmla="*/ 314123 h 376396"/>
                <a:gd name="connsiteX9" fmla="*/ 125466 w 608133"/>
                <a:gd name="connsiteY9" fmla="*/ 295105 h 376396"/>
                <a:gd name="connsiteX10" fmla="*/ 503707 w 608133"/>
                <a:gd name="connsiteY10" fmla="*/ 271454 h 376396"/>
                <a:gd name="connsiteX11" fmla="*/ 461050 w 608133"/>
                <a:gd name="connsiteY11" fmla="*/ 314139 h 376396"/>
                <a:gd name="connsiteX12" fmla="*/ 503707 w 608133"/>
                <a:gd name="connsiteY12" fmla="*/ 356726 h 376396"/>
                <a:gd name="connsiteX13" fmla="*/ 546463 w 608133"/>
                <a:gd name="connsiteY13" fmla="*/ 314139 h 376396"/>
                <a:gd name="connsiteX14" fmla="*/ 503707 w 608133"/>
                <a:gd name="connsiteY14" fmla="*/ 271454 h 376396"/>
                <a:gd name="connsiteX15" fmla="*/ 125410 w 608133"/>
                <a:gd name="connsiteY15" fmla="*/ 271454 h 376396"/>
                <a:gd name="connsiteX16" fmla="*/ 82753 w 608133"/>
                <a:gd name="connsiteY16" fmla="*/ 314139 h 376396"/>
                <a:gd name="connsiteX17" fmla="*/ 125410 w 608133"/>
                <a:gd name="connsiteY17" fmla="*/ 356726 h 376396"/>
                <a:gd name="connsiteX18" fmla="*/ 168165 w 608133"/>
                <a:gd name="connsiteY18" fmla="*/ 314139 h 376396"/>
                <a:gd name="connsiteX19" fmla="*/ 125410 w 608133"/>
                <a:gd name="connsiteY19" fmla="*/ 271454 h 376396"/>
                <a:gd name="connsiteX20" fmla="*/ 199035 w 608133"/>
                <a:gd name="connsiteY20" fmla="*/ 262362 h 376396"/>
                <a:gd name="connsiteX21" fmla="*/ 430197 w 608133"/>
                <a:gd name="connsiteY21" fmla="*/ 262362 h 376396"/>
                <a:gd name="connsiteX22" fmla="*/ 440046 w 608133"/>
                <a:gd name="connsiteY22" fmla="*/ 272171 h 376396"/>
                <a:gd name="connsiteX23" fmla="*/ 430197 w 608133"/>
                <a:gd name="connsiteY23" fmla="*/ 281979 h 376396"/>
                <a:gd name="connsiteX24" fmla="*/ 199035 w 608133"/>
                <a:gd name="connsiteY24" fmla="*/ 281979 h 376396"/>
                <a:gd name="connsiteX25" fmla="*/ 189186 w 608133"/>
                <a:gd name="connsiteY25" fmla="*/ 272171 h 376396"/>
                <a:gd name="connsiteX26" fmla="*/ 199035 w 608133"/>
                <a:gd name="connsiteY26" fmla="*/ 262362 h 376396"/>
                <a:gd name="connsiteX27" fmla="*/ 582815 w 608133"/>
                <a:gd name="connsiteY27" fmla="*/ 194148 h 376396"/>
                <a:gd name="connsiteX28" fmla="*/ 571485 w 608133"/>
                <a:gd name="connsiteY28" fmla="*/ 201033 h 376396"/>
                <a:gd name="connsiteX29" fmla="*/ 566166 w 608133"/>
                <a:gd name="connsiteY29" fmla="*/ 210475 h 376396"/>
                <a:gd name="connsiteX30" fmla="*/ 566166 w 608133"/>
                <a:gd name="connsiteY30" fmla="*/ 220310 h 376396"/>
                <a:gd name="connsiteX31" fmla="*/ 588430 w 608133"/>
                <a:gd name="connsiteY31" fmla="*/ 220310 h 376396"/>
                <a:gd name="connsiteX32" fmla="*/ 588430 w 608133"/>
                <a:gd name="connsiteY32" fmla="*/ 208705 h 376396"/>
                <a:gd name="connsiteX33" fmla="*/ 582815 w 608133"/>
                <a:gd name="connsiteY33" fmla="*/ 194148 h 376396"/>
                <a:gd name="connsiteX34" fmla="*/ 103751 w 608133"/>
                <a:gd name="connsiteY34" fmla="*/ 114087 h 376396"/>
                <a:gd name="connsiteX35" fmla="*/ 103751 w 608133"/>
                <a:gd name="connsiteY35" fmla="*/ 114776 h 376396"/>
                <a:gd name="connsiteX36" fmla="*/ 114984 w 608133"/>
                <a:gd name="connsiteY36" fmla="*/ 125891 h 376396"/>
                <a:gd name="connsiteX37" fmla="*/ 135973 w 608133"/>
                <a:gd name="connsiteY37" fmla="*/ 125891 h 376396"/>
                <a:gd name="connsiteX38" fmla="*/ 147108 w 608133"/>
                <a:gd name="connsiteY38" fmla="*/ 114776 h 376396"/>
                <a:gd name="connsiteX39" fmla="*/ 147108 w 608133"/>
                <a:gd name="connsiteY39" fmla="*/ 114087 h 376396"/>
                <a:gd name="connsiteX40" fmla="*/ 398001 w 608133"/>
                <a:gd name="connsiteY40" fmla="*/ 72191 h 376396"/>
                <a:gd name="connsiteX41" fmla="*/ 398001 w 608133"/>
                <a:gd name="connsiteY41" fmla="*/ 136415 h 376396"/>
                <a:gd name="connsiteX42" fmla="*/ 488339 w 608133"/>
                <a:gd name="connsiteY42" fmla="*/ 136415 h 376396"/>
                <a:gd name="connsiteX43" fmla="*/ 458686 w 608133"/>
                <a:gd name="connsiteY43" fmla="*/ 72191 h 376396"/>
                <a:gd name="connsiteX44" fmla="*/ 356624 w 608133"/>
                <a:gd name="connsiteY44" fmla="*/ 72191 h 376396"/>
                <a:gd name="connsiteX45" fmla="*/ 355935 w 608133"/>
                <a:gd name="connsiteY45" fmla="*/ 72781 h 376396"/>
                <a:gd name="connsiteX46" fmla="*/ 355935 w 608133"/>
                <a:gd name="connsiteY46" fmla="*/ 114778 h 376396"/>
                <a:gd name="connsiteX47" fmla="*/ 377608 w 608133"/>
                <a:gd name="connsiteY47" fmla="*/ 136415 h 376396"/>
                <a:gd name="connsiteX48" fmla="*/ 378298 w 608133"/>
                <a:gd name="connsiteY48" fmla="*/ 136415 h 376396"/>
                <a:gd name="connsiteX49" fmla="*/ 378298 w 608133"/>
                <a:gd name="connsiteY49" fmla="*/ 72191 h 376396"/>
                <a:gd name="connsiteX50" fmla="*/ 210451 w 608133"/>
                <a:gd name="connsiteY50" fmla="*/ 61659 h 376396"/>
                <a:gd name="connsiteX51" fmla="*/ 208875 w 608133"/>
                <a:gd name="connsiteY51" fmla="*/ 63134 h 376396"/>
                <a:gd name="connsiteX52" fmla="*/ 208875 w 608133"/>
                <a:gd name="connsiteY52" fmla="*/ 167892 h 376396"/>
                <a:gd name="connsiteX53" fmla="*/ 228663 w 608133"/>
                <a:gd name="connsiteY53" fmla="*/ 167892 h 376396"/>
                <a:gd name="connsiteX54" fmla="*/ 229156 w 608133"/>
                <a:gd name="connsiteY54" fmla="*/ 167695 h 376396"/>
                <a:gd name="connsiteX55" fmla="*/ 229254 w 608133"/>
                <a:gd name="connsiteY55" fmla="*/ 167105 h 376396"/>
                <a:gd name="connsiteX56" fmla="*/ 211927 w 608133"/>
                <a:gd name="connsiteY56" fmla="*/ 62938 h 376396"/>
                <a:gd name="connsiteX57" fmla="*/ 210451 w 608133"/>
                <a:gd name="connsiteY57" fmla="*/ 61659 h 376396"/>
                <a:gd name="connsiteX58" fmla="*/ 210352 w 608133"/>
                <a:gd name="connsiteY58" fmla="*/ 41986 h 376396"/>
                <a:gd name="connsiteX59" fmla="*/ 231321 w 608133"/>
                <a:gd name="connsiteY59" fmla="*/ 59692 h 376396"/>
                <a:gd name="connsiteX60" fmla="*/ 248747 w 608133"/>
                <a:gd name="connsiteY60" fmla="*/ 163859 h 376396"/>
                <a:gd name="connsiteX61" fmla="*/ 244120 w 608133"/>
                <a:gd name="connsiteY61" fmla="*/ 180384 h 376396"/>
                <a:gd name="connsiteX62" fmla="*/ 228663 w 608133"/>
                <a:gd name="connsiteY62" fmla="*/ 187565 h 376396"/>
                <a:gd name="connsiteX63" fmla="*/ 208875 w 608133"/>
                <a:gd name="connsiteY63" fmla="*/ 187565 h 376396"/>
                <a:gd name="connsiteX64" fmla="*/ 208875 w 608133"/>
                <a:gd name="connsiteY64" fmla="*/ 230157 h 376396"/>
                <a:gd name="connsiteX65" fmla="*/ 199031 w 608133"/>
                <a:gd name="connsiteY65" fmla="*/ 239993 h 376396"/>
                <a:gd name="connsiteX66" fmla="*/ 189186 w 608133"/>
                <a:gd name="connsiteY66" fmla="*/ 230157 h 376396"/>
                <a:gd name="connsiteX67" fmla="*/ 189186 w 608133"/>
                <a:gd name="connsiteY67" fmla="*/ 63134 h 376396"/>
                <a:gd name="connsiteX68" fmla="*/ 210352 w 608133"/>
                <a:gd name="connsiteY68" fmla="*/ 41986 h 376396"/>
                <a:gd name="connsiteX69" fmla="*/ 93897 w 608133"/>
                <a:gd name="connsiteY69" fmla="*/ 41986 h 376396"/>
                <a:gd name="connsiteX70" fmla="*/ 103751 w 608133"/>
                <a:gd name="connsiteY70" fmla="*/ 51822 h 376396"/>
                <a:gd name="connsiteX71" fmla="*/ 103751 w 608133"/>
                <a:gd name="connsiteY71" fmla="*/ 94414 h 376396"/>
                <a:gd name="connsiteX72" fmla="*/ 115576 w 608133"/>
                <a:gd name="connsiteY72" fmla="*/ 94414 h 376396"/>
                <a:gd name="connsiteX73" fmla="*/ 115576 w 608133"/>
                <a:gd name="connsiteY73" fmla="*/ 51822 h 376396"/>
                <a:gd name="connsiteX74" fmla="*/ 125430 w 608133"/>
                <a:gd name="connsiteY74" fmla="*/ 41986 h 376396"/>
                <a:gd name="connsiteX75" fmla="*/ 135283 w 608133"/>
                <a:gd name="connsiteY75" fmla="*/ 51822 h 376396"/>
                <a:gd name="connsiteX76" fmla="*/ 135283 w 608133"/>
                <a:gd name="connsiteY76" fmla="*/ 94414 h 376396"/>
                <a:gd name="connsiteX77" fmla="*/ 147108 w 608133"/>
                <a:gd name="connsiteY77" fmla="*/ 94414 h 376396"/>
                <a:gd name="connsiteX78" fmla="*/ 147108 w 608133"/>
                <a:gd name="connsiteY78" fmla="*/ 51822 h 376396"/>
                <a:gd name="connsiteX79" fmla="*/ 156962 w 608133"/>
                <a:gd name="connsiteY79" fmla="*/ 41986 h 376396"/>
                <a:gd name="connsiteX80" fmla="*/ 166816 w 608133"/>
                <a:gd name="connsiteY80" fmla="*/ 51822 h 376396"/>
                <a:gd name="connsiteX81" fmla="*/ 166816 w 608133"/>
                <a:gd name="connsiteY81" fmla="*/ 114776 h 376396"/>
                <a:gd name="connsiteX82" fmla="*/ 135973 w 608133"/>
                <a:gd name="connsiteY82" fmla="*/ 145563 h 376396"/>
                <a:gd name="connsiteX83" fmla="*/ 135283 w 608133"/>
                <a:gd name="connsiteY83" fmla="*/ 145563 h 376396"/>
                <a:gd name="connsiteX84" fmla="*/ 135283 w 608133"/>
                <a:gd name="connsiteY84" fmla="*/ 230157 h 376396"/>
                <a:gd name="connsiteX85" fmla="*/ 125430 w 608133"/>
                <a:gd name="connsiteY85" fmla="*/ 239993 h 376396"/>
                <a:gd name="connsiteX86" fmla="*/ 115576 w 608133"/>
                <a:gd name="connsiteY86" fmla="*/ 230157 h 376396"/>
                <a:gd name="connsiteX87" fmla="*/ 115576 w 608133"/>
                <a:gd name="connsiteY87" fmla="*/ 145563 h 376396"/>
                <a:gd name="connsiteX88" fmla="*/ 114984 w 608133"/>
                <a:gd name="connsiteY88" fmla="*/ 145563 h 376396"/>
                <a:gd name="connsiteX89" fmla="*/ 84043 w 608133"/>
                <a:gd name="connsiteY89" fmla="*/ 114776 h 376396"/>
                <a:gd name="connsiteX90" fmla="*/ 84043 w 608133"/>
                <a:gd name="connsiteY90" fmla="*/ 51822 h 376396"/>
                <a:gd name="connsiteX91" fmla="*/ 93897 w 608133"/>
                <a:gd name="connsiteY91" fmla="*/ 41986 h 376396"/>
                <a:gd name="connsiteX92" fmla="*/ 30835 w 608133"/>
                <a:gd name="connsiteY92" fmla="*/ 19670 h 376396"/>
                <a:gd name="connsiteX93" fmla="*/ 19703 w 608133"/>
                <a:gd name="connsiteY93" fmla="*/ 30883 h 376396"/>
                <a:gd name="connsiteX94" fmla="*/ 19703 w 608133"/>
                <a:gd name="connsiteY94" fmla="*/ 262307 h 376396"/>
                <a:gd name="connsiteX95" fmla="*/ 51917 w 608133"/>
                <a:gd name="connsiteY95" fmla="*/ 262307 h 376396"/>
                <a:gd name="connsiteX96" fmla="*/ 61769 w 608133"/>
                <a:gd name="connsiteY96" fmla="*/ 272142 h 376396"/>
                <a:gd name="connsiteX97" fmla="*/ 51917 w 608133"/>
                <a:gd name="connsiteY97" fmla="*/ 281977 h 376396"/>
                <a:gd name="connsiteX98" fmla="*/ 19703 w 608133"/>
                <a:gd name="connsiteY98" fmla="*/ 281977 h 376396"/>
                <a:gd name="connsiteX99" fmla="*/ 19703 w 608133"/>
                <a:gd name="connsiteY99" fmla="*/ 293091 h 376396"/>
                <a:gd name="connsiteX100" fmla="*/ 30835 w 608133"/>
                <a:gd name="connsiteY100" fmla="*/ 304304 h 376396"/>
                <a:gd name="connsiteX101" fmla="*/ 63838 w 608133"/>
                <a:gd name="connsiteY101" fmla="*/ 304304 h 376396"/>
                <a:gd name="connsiteX102" fmla="*/ 125410 w 608133"/>
                <a:gd name="connsiteY102" fmla="*/ 251783 h 376396"/>
                <a:gd name="connsiteX103" fmla="*/ 187080 w 608133"/>
                <a:gd name="connsiteY103" fmla="*/ 304304 h 376396"/>
                <a:gd name="connsiteX104" fmla="*/ 442135 w 608133"/>
                <a:gd name="connsiteY104" fmla="*/ 304304 h 376396"/>
                <a:gd name="connsiteX105" fmla="*/ 503707 w 608133"/>
                <a:gd name="connsiteY105" fmla="*/ 251783 h 376396"/>
                <a:gd name="connsiteX106" fmla="*/ 565378 w 608133"/>
                <a:gd name="connsiteY106" fmla="*/ 304304 h 376396"/>
                <a:gd name="connsiteX107" fmla="*/ 577298 w 608133"/>
                <a:gd name="connsiteY107" fmla="*/ 304304 h 376396"/>
                <a:gd name="connsiteX108" fmla="*/ 588430 w 608133"/>
                <a:gd name="connsiteY108" fmla="*/ 293091 h 376396"/>
                <a:gd name="connsiteX109" fmla="*/ 588430 w 608133"/>
                <a:gd name="connsiteY109" fmla="*/ 281977 h 376396"/>
                <a:gd name="connsiteX110" fmla="*/ 577298 w 608133"/>
                <a:gd name="connsiteY110" fmla="*/ 281977 h 376396"/>
                <a:gd name="connsiteX111" fmla="*/ 567446 w 608133"/>
                <a:gd name="connsiteY111" fmla="*/ 272142 h 376396"/>
                <a:gd name="connsiteX112" fmla="*/ 577298 w 608133"/>
                <a:gd name="connsiteY112" fmla="*/ 262307 h 376396"/>
                <a:gd name="connsiteX113" fmla="*/ 588430 w 608133"/>
                <a:gd name="connsiteY113" fmla="*/ 262307 h 376396"/>
                <a:gd name="connsiteX114" fmla="*/ 588430 w 608133"/>
                <a:gd name="connsiteY114" fmla="*/ 239981 h 376396"/>
                <a:gd name="connsiteX115" fmla="*/ 556314 w 608133"/>
                <a:gd name="connsiteY115" fmla="*/ 239981 h 376396"/>
                <a:gd name="connsiteX116" fmla="*/ 546463 w 608133"/>
                <a:gd name="connsiteY116" fmla="*/ 230146 h 376396"/>
                <a:gd name="connsiteX117" fmla="*/ 546463 w 608133"/>
                <a:gd name="connsiteY117" fmla="*/ 210475 h 376396"/>
                <a:gd name="connsiteX118" fmla="*/ 561240 w 608133"/>
                <a:gd name="connsiteY118" fmla="*/ 184215 h 376396"/>
                <a:gd name="connsiteX119" fmla="*/ 562816 w 608133"/>
                <a:gd name="connsiteY119" fmla="*/ 183231 h 376396"/>
                <a:gd name="connsiteX120" fmla="*/ 501638 w 608133"/>
                <a:gd name="connsiteY120" fmla="*/ 156086 h 376396"/>
                <a:gd name="connsiteX121" fmla="*/ 377608 w 608133"/>
                <a:gd name="connsiteY121" fmla="*/ 156086 h 376396"/>
                <a:gd name="connsiteX122" fmla="*/ 336232 w 608133"/>
                <a:gd name="connsiteY122" fmla="*/ 114778 h 376396"/>
                <a:gd name="connsiteX123" fmla="*/ 336232 w 608133"/>
                <a:gd name="connsiteY123" fmla="*/ 72781 h 376396"/>
                <a:gd name="connsiteX124" fmla="*/ 356624 w 608133"/>
                <a:gd name="connsiteY124" fmla="*/ 52520 h 376396"/>
                <a:gd name="connsiteX125" fmla="*/ 449524 w 608133"/>
                <a:gd name="connsiteY125" fmla="*/ 52520 h 376396"/>
                <a:gd name="connsiteX126" fmla="*/ 440165 w 608133"/>
                <a:gd name="connsiteY126" fmla="*/ 32260 h 376396"/>
                <a:gd name="connsiteX127" fmla="*/ 420560 w 608133"/>
                <a:gd name="connsiteY127" fmla="*/ 19670 h 376396"/>
                <a:gd name="connsiteX128" fmla="*/ 30835 w 608133"/>
                <a:gd name="connsiteY128" fmla="*/ 0 h 376396"/>
                <a:gd name="connsiteX129" fmla="*/ 420560 w 608133"/>
                <a:gd name="connsiteY129" fmla="*/ 0 h 376396"/>
                <a:gd name="connsiteX130" fmla="*/ 458095 w 608133"/>
                <a:gd name="connsiteY130" fmla="*/ 23998 h 376396"/>
                <a:gd name="connsiteX131" fmla="*/ 511096 w 608133"/>
                <a:gd name="connsiteY131" fmla="*/ 138776 h 376396"/>
                <a:gd name="connsiteX132" fmla="*/ 583603 w 608133"/>
                <a:gd name="connsiteY132" fmla="*/ 170937 h 376396"/>
                <a:gd name="connsiteX133" fmla="*/ 608133 w 608133"/>
                <a:gd name="connsiteY133" fmla="*/ 208705 h 376396"/>
                <a:gd name="connsiteX134" fmla="*/ 608133 w 608133"/>
                <a:gd name="connsiteY134" fmla="*/ 293091 h 376396"/>
                <a:gd name="connsiteX135" fmla="*/ 577298 w 608133"/>
                <a:gd name="connsiteY135" fmla="*/ 323974 h 376396"/>
                <a:gd name="connsiteX136" fmla="*/ 565378 w 608133"/>
                <a:gd name="connsiteY136" fmla="*/ 323974 h 376396"/>
                <a:gd name="connsiteX137" fmla="*/ 503707 w 608133"/>
                <a:gd name="connsiteY137" fmla="*/ 376396 h 376396"/>
                <a:gd name="connsiteX138" fmla="*/ 442135 w 608133"/>
                <a:gd name="connsiteY138" fmla="*/ 323974 h 376396"/>
                <a:gd name="connsiteX139" fmla="*/ 187080 w 608133"/>
                <a:gd name="connsiteY139" fmla="*/ 323974 h 376396"/>
                <a:gd name="connsiteX140" fmla="*/ 125410 w 608133"/>
                <a:gd name="connsiteY140" fmla="*/ 376396 h 376396"/>
                <a:gd name="connsiteX141" fmla="*/ 63838 w 608133"/>
                <a:gd name="connsiteY141" fmla="*/ 323974 h 376396"/>
                <a:gd name="connsiteX142" fmla="*/ 30835 w 608133"/>
                <a:gd name="connsiteY142" fmla="*/ 323974 h 376396"/>
                <a:gd name="connsiteX143" fmla="*/ 0 w 608133"/>
                <a:gd name="connsiteY143" fmla="*/ 293091 h 376396"/>
                <a:gd name="connsiteX144" fmla="*/ 0 w 608133"/>
                <a:gd name="connsiteY144" fmla="*/ 30883 h 376396"/>
                <a:gd name="connsiteX145" fmla="*/ 30835 w 608133"/>
                <a:gd name="connsiteY145" fmla="*/ 0 h 37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608133" h="376396">
                  <a:moveTo>
                    <a:pt x="503767" y="295105"/>
                  </a:moveTo>
                  <a:cubicBezTo>
                    <a:pt x="514290" y="295105"/>
                    <a:pt x="522820" y="303620"/>
                    <a:pt x="522820" y="314123"/>
                  </a:cubicBezTo>
                  <a:cubicBezTo>
                    <a:pt x="522820" y="324626"/>
                    <a:pt x="514290" y="333141"/>
                    <a:pt x="503767" y="333141"/>
                  </a:cubicBezTo>
                  <a:cubicBezTo>
                    <a:pt x="493244" y="333141"/>
                    <a:pt x="484714" y="324626"/>
                    <a:pt x="484714" y="314123"/>
                  </a:cubicBezTo>
                  <a:cubicBezTo>
                    <a:pt x="484714" y="303620"/>
                    <a:pt x="493244" y="295105"/>
                    <a:pt x="503767" y="295105"/>
                  </a:cubicBezTo>
                  <a:close/>
                  <a:moveTo>
                    <a:pt x="125466" y="295105"/>
                  </a:moveTo>
                  <a:cubicBezTo>
                    <a:pt x="135989" y="295105"/>
                    <a:pt x="144519" y="303620"/>
                    <a:pt x="144519" y="314123"/>
                  </a:cubicBezTo>
                  <a:cubicBezTo>
                    <a:pt x="144519" y="324626"/>
                    <a:pt x="135989" y="333141"/>
                    <a:pt x="125466" y="333141"/>
                  </a:cubicBezTo>
                  <a:cubicBezTo>
                    <a:pt x="114943" y="333141"/>
                    <a:pt x="106413" y="324626"/>
                    <a:pt x="106413" y="314123"/>
                  </a:cubicBezTo>
                  <a:cubicBezTo>
                    <a:pt x="106413" y="303620"/>
                    <a:pt x="114943" y="295105"/>
                    <a:pt x="125466" y="295105"/>
                  </a:cubicBezTo>
                  <a:close/>
                  <a:moveTo>
                    <a:pt x="503707" y="271454"/>
                  </a:moveTo>
                  <a:cubicBezTo>
                    <a:pt x="480162" y="271454"/>
                    <a:pt x="461050" y="290632"/>
                    <a:pt x="461050" y="314139"/>
                  </a:cubicBezTo>
                  <a:cubicBezTo>
                    <a:pt x="461050" y="337645"/>
                    <a:pt x="480162" y="356726"/>
                    <a:pt x="503707" y="356726"/>
                  </a:cubicBezTo>
                  <a:cubicBezTo>
                    <a:pt x="527252" y="356726"/>
                    <a:pt x="546463" y="337645"/>
                    <a:pt x="546463" y="314139"/>
                  </a:cubicBezTo>
                  <a:cubicBezTo>
                    <a:pt x="546463" y="290632"/>
                    <a:pt x="527252" y="271454"/>
                    <a:pt x="503707" y="271454"/>
                  </a:cubicBezTo>
                  <a:close/>
                  <a:moveTo>
                    <a:pt x="125410" y="271454"/>
                  </a:moveTo>
                  <a:cubicBezTo>
                    <a:pt x="101864" y="271454"/>
                    <a:pt x="82753" y="290632"/>
                    <a:pt x="82753" y="314139"/>
                  </a:cubicBezTo>
                  <a:cubicBezTo>
                    <a:pt x="82753" y="337645"/>
                    <a:pt x="101864" y="356726"/>
                    <a:pt x="125410" y="356726"/>
                  </a:cubicBezTo>
                  <a:cubicBezTo>
                    <a:pt x="148955" y="356726"/>
                    <a:pt x="168165" y="337645"/>
                    <a:pt x="168165" y="314139"/>
                  </a:cubicBezTo>
                  <a:cubicBezTo>
                    <a:pt x="168165" y="290632"/>
                    <a:pt x="148955" y="271454"/>
                    <a:pt x="125410" y="271454"/>
                  </a:cubicBezTo>
                  <a:close/>
                  <a:moveTo>
                    <a:pt x="199035" y="262362"/>
                  </a:moveTo>
                  <a:lnTo>
                    <a:pt x="430197" y="262362"/>
                  </a:lnTo>
                  <a:cubicBezTo>
                    <a:pt x="435614" y="262362"/>
                    <a:pt x="440046" y="266776"/>
                    <a:pt x="440046" y="272171"/>
                  </a:cubicBezTo>
                  <a:cubicBezTo>
                    <a:pt x="440046" y="277565"/>
                    <a:pt x="435614" y="281979"/>
                    <a:pt x="430197" y="281979"/>
                  </a:cubicBezTo>
                  <a:lnTo>
                    <a:pt x="199035" y="281979"/>
                  </a:lnTo>
                  <a:cubicBezTo>
                    <a:pt x="193618" y="281979"/>
                    <a:pt x="189186" y="277565"/>
                    <a:pt x="189186" y="272171"/>
                  </a:cubicBezTo>
                  <a:cubicBezTo>
                    <a:pt x="189186" y="266776"/>
                    <a:pt x="193618" y="262362"/>
                    <a:pt x="199035" y="262362"/>
                  </a:cubicBezTo>
                  <a:close/>
                  <a:moveTo>
                    <a:pt x="582815" y="194148"/>
                  </a:moveTo>
                  <a:lnTo>
                    <a:pt x="571485" y="201033"/>
                  </a:lnTo>
                  <a:cubicBezTo>
                    <a:pt x="568234" y="203000"/>
                    <a:pt x="566166" y="206639"/>
                    <a:pt x="566166" y="210475"/>
                  </a:cubicBezTo>
                  <a:lnTo>
                    <a:pt x="566166" y="220310"/>
                  </a:lnTo>
                  <a:lnTo>
                    <a:pt x="588430" y="220310"/>
                  </a:lnTo>
                  <a:lnTo>
                    <a:pt x="588430" y="208705"/>
                  </a:lnTo>
                  <a:cubicBezTo>
                    <a:pt x="588430" y="203197"/>
                    <a:pt x="586361" y="198083"/>
                    <a:pt x="582815" y="194148"/>
                  </a:cubicBezTo>
                  <a:close/>
                  <a:moveTo>
                    <a:pt x="103751" y="114087"/>
                  </a:moveTo>
                  <a:lnTo>
                    <a:pt x="103751" y="114776"/>
                  </a:lnTo>
                  <a:cubicBezTo>
                    <a:pt x="103751" y="120874"/>
                    <a:pt x="108776" y="125891"/>
                    <a:pt x="114984" y="125891"/>
                  </a:cubicBezTo>
                  <a:lnTo>
                    <a:pt x="135973" y="125891"/>
                  </a:lnTo>
                  <a:cubicBezTo>
                    <a:pt x="142083" y="125891"/>
                    <a:pt x="147108" y="120874"/>
                    <a:pt x="147108" y="114776"/>
                  </a:cubicBezTo>
                  <a:lnTo>
                    <a:pt x="147108" y="114087"/>
                  </a:lnTo>
                  <a:close/>
                  <a:moveTo>
                    <a:pt x="398001" y="72191"/>
                  </a:moveTo>
                  <a:lnTo>
                    <a:pt x="398001" y="136415"/>
                  </a:lnTo>
                  <a:lnTo>
                    <a:pt x="488339" y="136415"/>
                  </a:lnTo>
                  <a:lnTo>
                    <a:pt x="458686" y="72191"/>
                  </a:lnTo>
                  <a:close/>
                  <a:moveTo>
                    <a:pt x="356624" y="72191"/>
                  </a:moveTo>
                  <a:cubicBezTo>
                    <a:pt x="356230" y="72191"/>
                    <a:pt x="355935" y="72486"/>
                    <a:pt x="355935" y="72781"/>
                  </a:cubicBezTo>
                  <a:lnTo>
                    <a:pt x="355935" y="114778"/>
                  </a:lnTo>
                  <a:cubicBezTo>
                    <a:pt x="355935" y="126678"/>
                    <a:pt x="365688" y="136415"/>
                    <a:pt x="377608" y="136415"/>
                  </a:cubicBezTo>
                  <a:lnTo>
                    <a:pt x="378298" y="136415"/>
                  </a:lnTo>
                  <a:lnTo>
                    <a:pt x="378298" y="72191"/>
                  </a:lnTo>
                  <a:close/>
                  <a:moveTo>
                    <a:pt x="210451" y="61659"/>
                  </a:moveTo>
                  <a:cubicBezTo>
                    <a:pt x="209565" y="61659"/>
                    <a:pt x="208875" y="62347"/>
                    <a:pt x="208875" y="63134"/>
                  </a:cubicBezTo>
                  <a:lnTo>
                    <a:pt x="208875" y="167892"/>
                  </a:lnTo>
                  <a:lnTo>
                    <a:pt x="228663" y="167892"/>
                  </a:lnTo>
                  <a:cubicBezTo>
                    <a:pt x="228762" y="167892"/>
                    <a:pt x="228959" y="167892"/>
                    <a:pt x="229156" y="167695"/>
                  </a:cubicBezTo>
                  <a:cubicBezTo>
                    <a:pt x="229352" y="167400"/>
                    <a:pt x="229254" y="167204"/>
                    <a:pt x="229254" y="167105"/>
                  </a:cubicBezTo>
                  <a:lnTo>
                    <a:pt x="211927" y="62938"/>
                  </a:lnTo>
                  <a:cubicBezTo>
                    <a:pt x="211829" y="62151"/>
                    <a:pt x="211140" y="61659"/>
                    <a:pt x="210451" y="61659"/>
                  </a:cubicBezTo>
                  <a:close/>
                  <a:moveTo>
                    <a:pt x="210352" y="41986"/>
                  </a:moveTo>
                  <a:cubicBezTo>
                    <a:pt x="220788" y="41986"/>
                    <a:pt x="229648" y="49462"/>
                    <a:pt x="231321" y="59692"/>
                  </a:cubicBezTo>
                  <a:lnTo>
                    <a:pt x="248747" y="163859"/>
                  </a:lnTo>
                  <a:cubicBezTo>
                    <a:pt x="249731" y="169761"/>
                    <a:pt x="248057" y="175761"/>
                    <a:pt x="244120" y="180384"/>
                  </a:cubicBezTo>
                  <a:cubicBezTo>
                    <a:pt x="240280" y="184909"/>
                    <a:pt x="234669" y="187565"/>
                    <a:pt x="228663" y="187565"/>
                  </a:cubicBezTo>
                  <a:lnTo>
                    <a:pt x="208875" y="187565"/>
                  </a:lnTo>
                  <a:lnTo>
                    <a:pt x="208875" y="230157"/>
                  </a:lnTo>
                  <a:cubicBezTo>
                    <a:pt x="208875" y="235665"/>
                    <a:pt x="204445" y="239993"/>
                    <a:pt x="199031" y="239993"/>
                  </a:cubicBezTo>
                  <a:cubicBezTo>
                    <a:pt x="193616" y="239993"/>
                    <a:pt x="189186" y="235665"/>
                    <a:pt x="189186" y="230157"/>
                  </a:cubicBezTo>
                  <a:lnTo>
                    <a:pt x="189186" y="63134"/>
                  </a:lnTo>
                  <a:cubicBezTo>
                    <a:pt x="189186" y="51527"/>
                    <a:pt x="198735" y="41986"/>
                    <a:pt x="210352" y="41986"/>
                  </a:cubicBezTo>
                  <a:close/>
                  <a:moveTo>
                    <a:pt x="93897" y="41986"/>
                  </a:moveTo>
                  <a:cubicBezTo>
                    <a:pt x="99415" y="41986"/>
                    <a:pt x="103751" y="46412"/>
                    <a:pt x="103751" y="51822"/>
                  </a:cubicBezTo>
                  <a:lnTo>
                    <a:pt x="103751" y="94414"/>
                  </a:lnTo>
                  <a:lnTo>
                    <a:pt x="115576" y="94414"/>
                  </a:lnTo>
                  <a:lnTo>
                    <a:pt x="115576" y="51822"/>
                  </a:lnTo>
                  <a:cubicBezTo>
                    <a:pt x="115576" y="46412"/>
                    <a:pt x="120010" y="41986"/>
                    <a:pt x="125430" y="41986"/>
                  </a:cubicBezTo>
                  <a:cubicBezTo>
                    <a:pt x="130948" y="41986"/>
                    <a:pt x="135283" y="46412"/>
                    <a:pt x="135283" y="51822"/>
                  </a:cubicBezTo>
                  <a:lnTo>
                    <a:pt x="135283" y="94414"/>
                  </a:lnTo>
                  <a:lnTo>
                    <a:pt x="147108" y="94414"/>
                  </a:lnTo>
                  <a:lnTo>
                    <a:pt x="147108" y="51822"/>
                  </a:lnTo>
                  <a:cubicBezTo>
                    <a:pt x="147108" y="46412"/>
                    <a:pt x="151542" y="41986"/>
                    <a:pt x="156962" y="41986"/>
                  </a:cubicBezTo>
                  <a:cubicBezTo>
                    <a:pt x="162480" y="41986"/>
                    <a:pt x="166816" y="46412"/>
                    <a:pt x="166816" y="51822"/>
                  </a:cubicBezTo>
                  <a:lnTo>
                    <a:pt x="166816" y="114776"/>
                  </a:lnTo>
                  <a:cubicBezTo>
                    <a:pt x="166816" y="131793"/>
                    <a:pt x="153020" y="145563"/>
                    <a:pt x="135973" y="145563"/>
                  </a:cubicBezTo>
                  <a:lnTo>
                    <a:pt x="135283" y="145563"/>
                  </a:lnTo>
                  <a:lnTo>
                    <a:pt x="135283" y="230157"/>
                  </a:lnTo>
                  <a:cubicBezTo>
                    <a:pt x="135283" y="235665"/>
                    <a:pt x="130948" y="239993"/>
                    <a:pt x="125430" y="239993"/>
                  </a:cubicBezTo>
                  <a:cubicBezTo>
                    <a:pt x="120010" y="239993"/>
                    <a:pt x="115576" y="235665"/>
                    <a:pt x="115576" y="230157"/>
                  </a:cubicBezTo>
                  <a:lnTo>
                    <a:pt x="115576" y="145563"/>
                  </a:lnTo>
                  <a:lnTo>
                    <a:pt x="114984" y="145563"/>
                  </a:lnTo>
                  <a:cubicBezTo>
                    <a:pt x="97937" y="145563"/>
                    <a:pt x="84043" y="131793"/>
                    <a:pt x="84043" y="114776"/>
                  </a:cubicBezTo>
                  <a:lnTo>
                    <a:pt x="84043" y="51822"/>
                  </a:lnTo>
                  <a:cubicBezTo>
                    <a:pt x="84043" y="46412"/>
                    <a:pt x="88477" y="41986"/>
                    <a:pt x="93897" y="41986"/>
                  </a:cubicBezTo>
                  <a:close/>
                  <a:moveTo>
                    <a:pt x="30835" y="19670"/>
                  </a:moveTo>
                  <a:cubicBezTo>
                    <a:pt x="24727" y="19670"/>
                    <a:pt x="19703" y="24686"/>
                    <a:pt x="19703" y="30883"/>
                  </a:cubicBezTo>
                  <a:lnTo>
                    <a:pt x="19703" y="262307"/>
                  </a:lnTo>
                  <a:lnTo>
                    <a:pt x="51917" y="262307"/>
                  </a:lnTo>
                  <a:cubicBezTo>
                    <a:pt x="57336" y="262307"/>
                    <a:pt x="61769" y="266733"/>
                    <a:pt x="61769" y="272142"/>
                  </a:cubicBezTo>
                  <a:cubicBezTo>
                    <a:pt x="61769" y="277552"/>
                    <a:pt x="57336" y="281977"/>
                    <a:pt x="51917" y="281977"/>
                  </a:cubicBezTo>
                  <a:lnTo>
                    <a:pt x="19703" y="281977"/>
                  </a:lnTo>
                  <a:lnTo>
                    <a:pt x="19703" y="293091"/>
                  </a:lnTo>
                  <a:cubicBezTo>
                    <a:pt x="19703" y="299288"/>
                    <a:pt x="24727" y="304304"/>
                    <a:pt x="30835" y="304304"/>
                  </a:cubicBezTo>
                  <a:lnTo>
                    <a:pt x="63838" y="304304"/>
                  </a:lnTo>
                  <a:cubicBezTo>
                    <a:pt x="68566" y="274601"/>
                    <a:pt x="94377" y="251783"/>
                    <a:pt x="125410" y="251783"/>
                  </a:cubicBezTo>
                  <a:cubicBezTo>
                    <a:pt x="156540" y="251783"/>
                    <a:pt x="182351" y="274601"/>
                    <a:pt x="187080" y="304304"/>
                  </a:cubicBezTo>
                  <a:lnTo>
                    <a:pt x="442135" y="304304"/>
                  </a:lnTo>
                  <a:cubicBezTo>
                    <a:pt x="446864" y="274601"/>
                    <a:pt x="472675" y="251783"/>
                    <a:pt x="503707" y="251783"/>
                  </a:cubicBezTo>
                  <a:cubicBezTo>
                    <a:pt x="534838" y="251783"/>
                    <a:pt x="560649" y="274601"/>
                    <a:pt x="565378" y="304304"/>
                  </a:cubicBezTo>
                  <a:lnTo>
                    <a:pt x="577298" y="304304"/>
                  </a:lnTo>
                  <a:cubicBezTo>
                    <a:pt x="583406" y="304304"/>
                    <a:pt x="588430" y="299288"/>
                    <a:pt x="588430" y="293091"/>
                  </a:cubicBezTo>
                  <a:lnTo>
                    <a:pt x="588430" y="281977"/>
                  </a:lnTo>
                  <a:lnTo>
                    <a:pt x="577298" y="281977"/>
                  </a:lnTo>
                  <a:cubicBezTo>
                    <a:pt x="571880" y="281977"/>
                    <a:pt x="567446" y="277552"/>
                    <a:pt x="567446" y="272142"/>
                  </a:cubicBezTo>
                  <a:cubicBezTo>
                    <a:pt x="567446" y="266733"/>
                    <a:pt x="571880" y="262307"/>
                    <a:pt x="577298" y="262307"/>
                  </a:cubicBezTo>
                  <a:lnTo>
                    <a:pt x="588430" y="262307"/>
                  </a:lnTo>
                  <a:lnTo>
                    <a:pt x="588430" y="239981"/>
                  </a:lnTo>
                  <a:lnTo>
                    <a:pt x="556314" y="239981"/>
                  </a:lnTo>
                  <a:cubicBezTo>
                    <a:pt x="550797" y="239981"/>
                    <a:pt x="546463" y="235653"/>
                    <a:pt x="546463" y="230146"/>
                  </a:cubicBezTo>
                  <a:lnTo>
                    <a:pt x="546463" y="210475"/>
                  </a:lnTo>
                  <a:cubicBezTo>
                    <a:pt x="546463" y="199853"/>
                    <a:pt x="552078" y="189723"/>
                    <a:pt x="561240" y="184215"/>
                  </a:cubicBezTo>
                  <a:lnTo>
                    <a:pt x="562816" y="183231"/>
                  </a:lnTo>
                  <a:lnTo>
                    <a:pt x="501638" y="156086"/>
                  </a:lnTo>
                  <a:lnTo>
                    <a:pt x="377608" y="156086"/>
                  </a:lnTo>
                  <a:cubicBezTo>
                    <a:pt x="354851" y="156086"/>
                    <a:pt x="336232" y="137596"/>
                    <a:pt x="336232" y="114778"/>
                  </a:cubicBezTo>
                  <a:lnTo>
                    <a:pt x="336232" y="72781"/>
                  </a:lnTo>
                  <a:cubicBezTo>
                    <a:pt x="336232" y="61569"/>
                    <a:pt x="345394" y="52520"/>
                    <a:pt x="356624" y="52520"/>
                  </a:cubicBezTo>
                  <a:lnTo>
                    <a:pt x="449524" y="52520"/>
                  </a:lnTo>
                  <a:lnTo>
                    <a:pt x="440165" y="32260"/>
                  </a:lnTo>
                  <a:cubicBezTo>
                    <a:pt x="436717" y="24686"/>
                    <a:pt x="428934" y="19670"/>
                    <a:pt x="420560" y="19670"/>
                  </a:cubicBezTo>
                  <a:close/>
                  <a:moveTo>
                    <a:pt x="30835" y="0"/>
                  </a:moveTo>
                  <a:lnTo>
                    <a:pt x="420560" y="0"/>
                  </a:lnTo>
                  <a:cubicBezTo>
                    <a:pt x="436618" y="0"/>
                    <a:pt x="451396" y="9442"/>
                    <a:pt x="458095" y="23998"/>
                  </a:cubicBezTo>
                  <a:lnTo>
                    <a:pt x="511096" y="138776"/>
                  </a:lnTo>
                  <a:lnTo>
                    <a:pt x="583603" y="170937"/>
                  </a:lnTo>
                  <a:cubicBezTo>
                    <a:pt x="598479" y="177527"/>
                    <a:pt x="608133" y="192378"/>
                    <a:pt x="608133" y="208705"/>
                  </a:cubicBezTo>
                  <a:lnTo>
                    <a:pt x="608133" y="293091"/>
                  </a:lnTo>
                  <a:cubicBezTo>
                    <a:pt x="608133" y="310106"/>
                    <a:pt x="594341" y="323974"/>
                    <a:pt x="577298" y="323974"/>
                  </a:cubicBezTo>
                  <a:lnTo>
                    <a:pt x="565378" y="323974"/>
                  </a:lnTo>
                  <a:cubicBezTo>
                    <a:pt x="560649" y="353677"/>
                    <a:pt x="534838" y="376396"/>
                    <a:pt x="503707" y="376396"/>
                  </a:cubicBezTo>
                  <a:cubicBezTo>
                    <a:pt x="472675" y="376396"/>
                    <a:pt x="446864" y="353677"/>
                    <a:pt x="442135" y="323974"/>
                  </a:cubicBezTo>
                  <a:lnTo>
                    <a:pt x="187080" y="323974"/>
                  </a:lnTo>
                  <a:cubicBezTo>
                    <a:pt x="182351" y="353677"/>
                    <a:pt x="156540" y="376396"/>
                    <a:pt x="125410" y="376396"/>
                  </a:cubicBezTo>
                  <a:cubicBezTo>
                    <a:pt x="94377" y="376396"/>
                    <a:pt x="68566" y="353677"/>
                    <a:pt x="63838" y="323974"/>
                  </a:cubicBezTo>
                  <a:lnTo>
                    <a:pt x="30835" y="323974"/>
                  </a:lnTo>
                  <a:cubicBezTo>
                    <a:pt x="13891" y="323974"/>
                    <a:pt x="0" y="310106"/>
                    <a:pt x="0" y="293091"/>
                  </a:cubicBezTo>
                  <a:lnTo>
                    <a:pt x="0" y="30883"/>
                  </a:lnTo>
                  <a:cubicBezTo>
                    <a:pt x="0" y="13868"/>
                    <a:pt x="13891" y="0"/>
                    <a:pt x="30835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669C69D3-4E8D-4291-A017-E34AA4F3E05C}"/>
              </a:ext>
            </a:extLst>
          </p:cNvPr>
          <p:cNvGrpSpPr/>
          <p:nvPr/>
        </p:nvGrpSpPr>
        <p:grpSpPr>
          <a:xfrm>
            <a:off x="6555596" y="3759927"/>
            <a:ext cx="397501" cy="391379"/>
            <a:chOff x="9527473" y="2846306"/>
            <a:chExt cx="619662" cy="619662"/>
          </a:xfrm>
        </p:grpSpPr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BC708003-94E5-4346-BB13-47A063F3076E}"/>
                </a:ext>
              </a:extLst>
            </p:cNvPr>
            <p:cNvSpPr/>
            <p:nvPr/>
          </p:nvSpPr>
          <p:spPr>
            <a:xfrm>
              <a:off x="9527473" y="2846306"/>
              <a:ext cx="619662" cy="619662"/>
            </a:xfrm>
            <a:prstGeom prst="ellipse">
              <a:avLst/>
            </a:prstGeom>
            <a:solidFill>
              <a:schemeClr val="accent4"/>
            </a:solidFill>
            <a:ln w="9525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dirty="0"/>
            </a:p>
          </p:txBody>
        </p:sp>
        <p:sp>
          <p:nvSpPr>
            <p:cNvPr id="24" name="任意多边形: 形状 23">
              <a:extLst>
                <a:ext uri="{FF2B5EF4-FFF2-40B4-BE49-F238E27FC236}">
                  <a16:creationId xmlns:a16="http://schemas.microsoft.com/office/drawing/2014/main" id="{3A0EA4F2-A3C5-4510-A7AE-B5A5D1B21EC7}"/>
                </a:ext>
              </a:extLst>
            </p:cNvPr>
            <p:cNvSpPr/>
            <p:nvPr/>
          </p:nvSpPr>
          <p:spPr>
            <a:xfrm>
              <a:off x="9639727" y="3036632"/>
              <a:ext cx="386158" cy="239007"/>
            </a:xfrm>
            <a:custGeom>
              <a:avLst/>
              <a:gdLst>
                <a:gd name="connsiteX0" fmla="*/ 503767 w 608133"/>
                <a:gd name="connsiteY0" fmla="*/ 295105 h 376396"/>
                <a:gd name="connsiteX1" fmla="*/ 522820 w 608133"/>
                <a:gd name="connsiteY1" fmla="*/ 314123 h 376396"/>
                <a:gd name="connsiteX2" fmla="*/ 503767 w 608133"/>
                <a:gd name="connsiteY2" fmla="*/ 333141 h 376396"/>
                <a:gd name="connsiteX3" fmla="*/ 484714 w 608133"/>
                <a:gd name="connsiteY3" fmla="*/ 314123 h 376396"/>
                <a:gd name="connsiteX4" fmla="*/ 503767 w 608133"/>
                <a:gd name="connsiteY4" fmla="*/ 295105 h 376396"/>
                <a:gd name="connsiteX5" fmla="*/ 125466 w 608133"/>
                <a:gd name="connsiteY5" fmla="*/ 295105 h 376396"/>
                <a:gd name="connsiteX6" fmla="*/ 144519 w 608133"/>
                <a:gd name="connsiteY6" fmla="*/ 314123 h 376396"/>
                <a:gd name="connsiteX7" fmla="*/ 125466 w 608133"/>
                <a:gd name="connsiteY7" fmla="*/ 333141 h 376396"/>
                <a:gd name="connsiteX8" fmla="*/ 106413 w 608133"/>
                <a:gd name="connsiteY8" fmla="*/ 314123 h 376396"/>
                <a:gd name="connsiteX9" fmla="*/ 125466 w 608133"/>
                <a:gd name="connsiteY9" fmla="*/ 295105 h 376396"/>
                <a:gd name="connsiteX10" fmla="*/ 503707 w 608133"/>
                <a:gd name="connsiteY10" fmla="*/ 271454 h 376396"/>
                <a:gd name="connsiteX11" fmla="*/ 461050 w 608133"/>
                <a:gd name="connsiteY11" fmla="*/ 314139 h 376396"/>
                <a:gd name="connsiteX12" fmla="*/ 503707 w 608133"/>
                <a:gd name="connsiteY12" fmla="*/ 356726 h 376396"/>
                <a:gd name="connsiteX13" fmla="*/ 546463 w 608133"/>
                <a:gd name="connsiteY13" fmla="*/ 314139 h 376396"/>
                <a:gd name="connsiteX14" fmla="*/ 503707 w 608133"/>
                <a:gd name="connsiteY14" fmla="*/ 271454 h 376396"/>
                <a:gd name="connsiteX15" fmla="*/ 125410 w 608133"/>
                <a:gd name="connsiteY15" fmla="*/ 271454 h 376396"/>
                <a:gd name="connsiteX16" fmla="*/ 82753 w 608133"/>
                <a:gd name="connsiteY16" fmla="*/ 314139 h 376396"/>
                <a:gd name="connsiteX17" fmla="*/ 125410 w 608133"/>
                <a:gd name="connsiteY17" fmla="*/ 356726 h 376396"/>
                <a:gd name="connsiteX18" fmla="*/ 168165 w 608133"/>
                <a:gd name="connsiteY18" fmla="*/ 314139 h 376396"/>
                <a:gd name="connsiteX19" fmla="*/ 125410 w 608133"/>
                <a:gd name="connsiteY19" fmla="*/ 271454 h 376396"/>
                <a:gd name="connsiteX20" fmla="*/ 199035 w 608133"/>
                <a:gd name="connsiteY20" fmla="*/ 262362 h 376396"/>
                <a:gd name="connsiteX21" fmla="*/ 430197 w 608133"/>
                <a:gd name="connsiteY21" fmla="*/ 262362 h 376396"/>
                <a:gd name="connsiteX22" fmla="*/ 440046 w 608133"/>
                <a:gd name="connsiteY22" fmla="*/ 272171 h 376396"/>
                <a:gd name="connsiteX23" fmla="*/ 430197 w 608133"/>
                <a:gd name="connsiteY23" fmla="*/ 281979 h 376396"/>
                <a:gd name="connsiteX24" fmla="*/ 199035 w 608133"/>
                <a:gd name="connsiteY24" fmla="*/ 281979 h 376396"/>
                <a:gd name="connsiteX25" fmla="*/ 189186 w 608133"/>
                <a:gd name="connsiteY25" fmla="*/ 272171 h 376396"/>
                <a:gd name="connsiteX26" fmla="*/ 199035 w 608133"/>
                <a:gd name="connsiteY26" fmla="*/ 262362 h 376396"/>
                <a:gd name="connsiteX27" fmla="*/ 582815 w 608133"/>
                <a:gd name="connsiteY27" fmla="*/ 194148 h 376396"/>
                <a:gd name="connsiteX28" fmla="*/ 571485 w 608133"/>
                <a:gd name="connsiteY28" fmla="*/ 201033 h 376396"/>
                <a:gd name="connsiteX29" fmla="*/ 566166 w 608133"/>
                <a:gd name="connsiteY29" fmla="*/ 210475 h 376396"/>
                <a:gd name="connsiteX30" fmla="*/ 566166 w 608133"/>
                <a:gd name="connsiteY30" fmla="*/ 220310 h 376396"/>
                <a:gd name="connsiteX31" fmla="*/ 588430 w 608133"/>
                <a:gd name="connsiteY31" fmla="*/ 220310 h 376396"/>
                <a:gd name="connsiteX32" fmla="*/ 588430 w 608133"/>
                <a:gd name="connsiteY32" fmla="*/ 208705 h 376396"/>
                <a:gd name="connsiteX33" fmla="*/ 582815 w 608133"/>
                <a:gd name="connsiteY33" fmla="*/ 194148 h 376396"/>
                <a:gd name="connsiteX34" fmla="*/ 103751 w 608133"/>
                <a:gd name="connsiteY34" fmla="*/ 114087 h 376396"/>
                <a:gd name="connsiteX35" fmla="*/ 103751 w 608133"/>
                <a:gd name="connsiteY35" fmla="*/ 114776 h 376396"/>
                <a:gd name="connsiteX36" fmla="*/ 114984 w 608133"/>
                <a:gd name="connsiteY36" fmla="*/ 125891 h 376396"/>
                <a:gd name="connsiteX37" fmla="*/ 135973 w 608133"/>
                <a:gd name="connsiteY37" fmla="*/ 125891 h 376396"/>
                <a:gd name="connsiteX38" fmla="*/ 147108 w 608133"/>
                <a:gd name="connsiteY38" fmla="*/ 114776 h 376396"/>
                <a:gd name="connsiteX39" fmla="*/ 147108 w 608133"/>
                <a:gd name="connsiteY39" fmla="*/ 114087 h 376396"/>
                <a:gd name="connsiteX40" fmla="*/ 398001 w 608133"/>
                <a:gd name="connsiteY40" fmla="*/ 72191 h 376396"/>
                <a:gd name="connsiteX41" fmla="*/ 398001 w 608133"/>
                <a:gd name="connsiteY41" fmla="*/ 136415 h 376396"/>
                <a:gd name="connsiteX42" fmla="*/ 488339 w 608133"/>
                <a:gd name="connsiteY42" fmla="*/ 136415 h 376396"/>
                <a:gd name="connsiteX43" fmla="*/ 458686 w 608133"/>
                <a:gd name="connsiteY43" fmla="*/ 72191 h 376396"/>
                <a:gd name="connsiteX44" fmla="*/ 356624 w 608133"/>
                <a:gd name="connsiteY44" fmla="*/ 72191 h 376396"/>
                <a:gd name="connsiteX45" fmla="*/ 355935 w 608133"/>
                <a:gd name="connsiteY45" fmla="*/ 72781 h 376396"/>
                <a:gd name="connsiteX46" fmla="*/ 355935 w 608133"/>
                <a:gd name="connsiteY46" fmla="*/ 114778 h 376396"/>
                <a:gd name="connsiteX47" fmla="*/ 377608 w 608133"/>
                <a:gd name="connsiteY47" fmla="*/ 136415 h 376396"/>
                <a:gd name="connsiteX48" fmla="*/ 378298 w 608133"/>
                <a:gd name="connsiteY48" fmla="*/ 136415 h 376396"/>
                <a:gd name="connsiteX49" fmla="*/ 378298 w 608133"/>
                <a:gd name="connsiteY49" fmla="*/ 72191 h 376396"/>
                <a:gd name="connsiteX50" fmla="*/ 210451 w 608133"/>
                <a:gd name="connsiteY50" fmla="*/ 61659 h 376396"/>
                <a:gd name="connsiteX51" fmla="*/ 208875 w 608133"/>
                <a:gd name="connsiteY51" fmla="*/ 63134 h 376396"/>
                <a:gd name="connsiteX52" fmla="*/ 208875 w 608133"/>
                <a:gd name="connsiteY52" fmla="*/ 167892 h 376396"/>
                <a:gd name="connsiteX53" fmla="*/ 228663 w 608133"/>
                <a:gd name="connsiteY53" fmla="*/ 167892 h 376396"/>
                <a:gd name="connsiteX54" fmla="*/ 229156 w 608133"/>
                <a:gd name="connsiteY54" fmla="*/ 167695 h 376396"/>
                <a:gd name="connsiteX55" fmla="*/ 229254 w 608133"/>
                <a:gd name="connsiteY55" fmla="*/ 167105 h 376396"/>
                <a:gd name="connsiteX56" fmla="*/ 211927 w 608133"/>
                <a:gd name="connsiteY56" fmla="*/ 62938 h 376396"/>
                <a:gd name="connsiteX57" fmla="*/ 210451 w 608133"/>
                <a:gd name="connsiteY57" fmla="*/ 61659 h 376396"/>
                <a:gd name="connsiteX58" fmla="*/ 210352 w 608133"/>
                <a:gd name="connsiteY58" fmla="*/ 41986 h 376396"/>
                <a:gd name="connsiteX59" fmla="*/ 231321 w 608133"/>
                <a:gd name="connsiteY59" fmla="*/ 59692 h 376396"/>
                <a:gd name="connsiteX60" fmla="*/ 248747 w 608133"/>
                <a:gd name="connsiteY60" fmla="*/ 163859 h 376396"/>
                <a:gd name="connsiteX61" fmla="*/ 244120 w 608133"/>
                <a:gd name="connsiteY61" fmla="*/ 180384 h 376396"/>
                <a:gd name="connsiteX62" fmla="*/ 228663 w 608133"/>
                <a:gd name="connsiteY62" fmla="*/ 187565 h 376396"/>
                <a:gd name="connsiteX63" fmla="*/ 208875 w 608133"/>
                <a:gd name="connsiteY63" fmla="*/ 187565 h 376396"/>
                <a:gd name="connsiteX64" fmla="*/ 208875 w 608133"/>
                <a:gd name="connsiteY64" fmla="*/ 230157 h 376396"/>
                <a:gd name="connsiteX65" fmla="*/ 199031 w 608133"/>
                <a:gd name="connsiteY65" fmla="*/ 239993 h 376396"/>
                <a:gd name="connsiteX66" fmla="*/ 189186 w 608133"/>
                <a:gd name="connsiteY66" fmla="*/ 230157 h 376396"/>
                <a:gd name="connsiteX67" fmla="*/ 189186 w 608133"/>
                <a:gd name="connsiteY67" fmla="*/ 63134 h 376396"/>
                <a:gd name="connsiteX68" fmla="*/ 210352 w 608133"/>
                <a:gd name="connsiteY68" fmla="*/ 41986 h 376396"/>
                <a:gd name="connsiteX69" fmla="*/ 93897 w 608133"/>
                <a:gd name="connsiteY69" fmla="*/ 41986 h 376396"/>
                <a:gd name="connsiteX70" fmla="*/ 103751 w 608133"/>
                <a:gd name="connsiteY70" fmla="*/ 51822 h 376396"/>
                <a:gd name="connsiteX71" fmla="*/ 103751 w 608133"/>
                <a:gd name="connsiteY71" fmla="*/ 94414 h 376396"/>
                <a:gd name="connsiteX72" fmla="*/ 115576 w 608133"/>
                <a:gd name="connsiteY72" fmla="*/ 94414 h 376396"/>
                <a:gd name="connsiteX73" fmla="*/ 115576 w 608133"/>
                <a:gd name="connsiteY73" fmla="*/ 51822 h 376396"/>
                <a:gd name="connsiteX74" fmla="*/ 125430 w 608133"/>
                <a:gd name="connsiteY74" fmla="*/ 41986 h 376396"/>
                <a:gd name="connsiteX75" fmla="*/ 135283 w 608133"/>
                <a:gd name="connsiteY75" fmla="*/ 51822 h 376396"/>
                <a:gd name="connsiteX76" fmla="*/ 135283 w 608133"/>
                <a:gd name="connsiteY76" fmla="*/ 94414 h 376396"/>
                <a:gd name="connsiteX77" fmla="*/ 147108 w 608133"/>
                <a:gd name="connsiteY77" fmla="*/ 94414 h 376396"/>
                <a:gd name="connsiteX78" fmla="*/ 147108 w 608133"/>
                <a:gd name="connsiteY78" fmla="*/ 51822 h 376396"/>
                <a:gd name="connsiteX79" fmla="*/ 156962 w 608133"/>
                <a:gd name="connsiteY79" fmla="*/ 41986 h 376396"/>
                <a:gd name="connsiteX80" fmla="*/ 166816 w 608133"/>
                <a:gd name="connsiteY80" fmla="*/ 51822 h 376396"/>
                <a:gd name="connsiteX81" fmla="*/ 166816 w 608133"/>
                <a:gd name="connsiteY81" fmla="*/ 114776 h 376396"/>
                <a:gd name="connsiteX82" fmla="*/ 135973 w 608133"/>
                <a:gd name="connsiteY82" fmla="*/ 145563 h 376396"/>
                <a:gd name="connsiteX83" fmla="*/ 135283 w 608133"/>
                <a:gd name="connsiteY83" fmla="*/ 145563 h 376396"/>
                <a:gd name="connsiteX84" fmla="*/ 135283 w 608133"/>
                <a:gd name="connsiteY84" fmla="*/ 230157 h 376396"/>
                <a:gd name="connsiteX85" fmla="*/ 125430 w 608133"/>
                <a:gd name="connsiteY85" fmla="*/ 239993 h 376396"/>
                <a:gd name="connsiteX86" fmla="*/ 115576 w 608133"/>
                <a:gd name="connsiteY86" fmla="*/ 230157 h 376396"/>
                <a:gd name="connsiteX87" fmla="*/ 115576 w 608133"/>
                <a:gd name="connsiteY87" fmla="*/ 145563 h 376396"/>
                <a:gd name="connsiteX88" fmla="*/ 114984 w 608133"/>
                <a:gd name="connsiteY88" fmla="*/ 145563 h 376396"/>
                <a:gd name="connsiteX89" fmla="*/ 84043 w 608133"/>
                <a:gd name="connsiteY89" fmla="*/ 114776 h 376396"/>
                <a:gd name="connsiteX90" fmla="*/ 84043 w 608133"/>
                <a:gd name="connsiteY90" fmla="*/ 51822 h 376396"/>
                <a:gd name="connsiteX91" fmla="*/ 93897 w 608133"/>
                <a:gd name="connsiteY91" fmla="*/ 41986 h 376396"/>
                <a:gd name="connsiteX92" fmla="*/ 30835 w 608133"/>
                <a:gd name="connsiteY92" fmla="*/ 19670 h 376396"/>
                <a:gd name="connsiteX93" fmla="*/ 19703 w 608133"/>
                <a:gd name="connsiteY93" fmla="*/ 30883 h 376396"/>
                <a:gd name="connsiteX94" fmla="*/ 19703 w 608133"/>
                <a:gd name="connsiteY94" fmla="*/ 262307 h 376396"/>
                <a:gd name="connsiteX95" fmla="*/ 51917 w 608133"/>
                <a:gd name="connsiteY95" fmla="*/ 262307 h 376396"/>
                <a:gd name="connsiteX96" fmla="*/ 61769 w 608133"/>
                <a:gd name="connsiteY96" fmla="*/ 272142 h 376396"/>
                <a:gd name="connsiteX97" fmla="*/ 51917 w 608133"/>
                <a:gd name="connsiteY97" fmla="*/ 281977 h 376396"/>
                <a:gd name="connsiteX98" fmla="*/ 19703 w 608133"/>
                <a:gd name="connsiteY98" fmla="*/ 281977 h 376396"/>
                <a:gd name="connsiteX99" fmla="*/ 19703 w 608133"/>
                <a:gd name="connsiteY99" fmla="*/ 293091 h 376396"/>
                <a:gd name="connsiteX100" fmla="*/ 30835 w 608133"/>
                <a:gd name="connsiteY100" fmla="*/ 304304 h 376396"/>
                <a:gd name="connsiteX101" fmla="*/ 63838 w 608133"/>
                <a:gd name="connsiteY101" fmla="*/ 304304 h 376396"/>
                <a:gd name="connsiteX102" fmla="*/ 125410 w 608133"/>
                <a:gd name="connsiteY102" fmla="*/ 251783 h 376396"/>
                <a:gd name="connsiteX103" fmla="*/ 187080 w 608133"/>
                <a:gd name="connsiteY103" fmla="*/ 304304 h 376396"/>
                <a:gd name="connsiteX104" fmla="*/ 442135 w 608133"/>
                <a:gd name="connsiteY104" fmla="*/ 304304 h 376396"/>
                <a:gd name="connsiteX105" fmla="*/ 503707 w 608133"/>
                <a:gd name="connsiteY105" fmla="*/ 251783 h 376396"/>
                <a:gd name="connsiteX106" fmla="*/ 565378 w 608133"/>
                <a:gd name="connsiteY106" fmla="*/ 304304 h 376396"/>
                <a:gd name="connsiteX107" fmla="*/ 577298 w 608133"/>
                <a:gd name="connsiteY107" fmla="*/ 304304 h 376396"/>
                <a:gd name="connsiteX108" fmla="*/ 588430 w 608133"/>
                <a:gd name="connsiteY108" fmla="*/ 293091 h 376396"/>
                <a:gd name="connsiteX109" fmla="*/ 588430 w 608133"/>
                <a:gd name="connsiteY109" fmla="*/ 281977 h 376396"/>
                <a:gd name="connsiteX110" fmla="*/ 577298 w 608133"/>
                <a:gd name="connsiteY110" fmla="*/ 281977 h 376396"/>
                <a:gd name="connsiteX111" fmla="*/ 567446 w 608133"/>
                <a:gd name="connsiteY111" fmla="*/ 272142 h 376396"/>
                <a:gd name="connsiteX112" fmla="*/ 577298 w 608133"/>
                <a:gd name="connsiteY112" fmla="*/ 262307 h 376396"/>
                <a:gd name="connsiteX113" fmla="*/ 588430 w 608133"/>
                <a:gd name="connsiteY113" fmla="*/ 262307 h 376396"/>
                <a:gd name="connsiteX114" fmla="*/ 588430 w 608133"/>
                <a:gd name="connsiteY114" fmla="*/ 239981 h 376396"/>
                <a:gd name="connsiteX115" fmla="*/ 556314 w 608133"/>
                <a:gd name="connsiteY115" fmla="*/ 239981 h 376396"/>
                <a:gd name="connsiteX116" fmla="*/ 546463 w 608133"/>
                <a:gd name="connsiteY116" fmla="*/ 230146 h 376396"/>
                <a:gd name="connsiteX117" fmla="*/ 546463 w 608133"/>
                <a:gd name="connsiteY117" fmla="*/ 210475 h 376396"/>
                <a:gd name="connsiteX118" fmla="*/ 561240 w 608133"/>
                <a:gd name="connsiteY118" fmla="*/ 184215 h 376396"/>
                <a:gd name="connsiteX119" fmla="*/ 562816 w 608133"/>
                <a:gd name="connsiteY119" fmla="*/ 183231 h 376396"/>
                <a:gd name="connsiteX120" fmla="*/ 501638 w 608133"/>
                <a:gd name="connsiteY120" fmla="*/ 156086 h 376396"/>
                <a:gd name="connsiteX121" fmla="*/ 377608 w 608133"/>
                <a:gd name="connsiteY121" fmla="*/ 156086 h 376396"/>
                <a:gd name="connsiteX122" fmla="*/ 336232 w 608133"/>
                <a:gd name="connsiteY122" fmla="*/ 114778 h 376396"/>
                <a:gd name="connsiteX123" fmla="*/ 336232 w 608133"/>
                <a:gd name="connsiteY123" fmla="*/ 72781 h 376396"/>
                <a:gd name="connsiteX124" fmla="*/ 356624 w 608133"/>
                <a:gd name="connsiteY124" fmla="*/ 52520 h 376396"/>
                <a:gd name="connsiteX125" fmla="*/ 449524 w 608133"/>
                <a:gd name="connsiteY125" fmla="*/ 52520 h 376396"/>
                <a:gd name="connsiteX126" fmla="*/ 440165 w 608133"/>
                <a:gd name="connsiteY126" fmla="*/ 32260 h 376396"/>
                <a:gd name="connsiteX127" fmla="*/ 420560 w 608133"/>
                <a:gd name="connsiteY127" fmla="*/ 19670 h 376396"/>
                <a:gd name="connsiteX128" fmla="*/ 30835 w 608133"/>
                <a:gd name="connsiteY128" fmla="*/ 0 h 376396"/>
                <a:gd name="connsiteX129" fmla="*/ 420560 w 608133"/>
                <a:gd name="connsiteY129" fmla="*/ 0 h 376396"/>
                <a:gd name="connsiteX130" fmla="*/ 458095 w 608133"/>
                <a:gd name="connsiteY130" fmla="*/ 23998 h 376396"/>
                <a:gd name="connsiteX131" fmla="*/ 511096 w 608133"/>
                <a:gd name="connsiteY131" fmla="*/ 138776 h 376396"/>
                <a:gd name="connsiteX132" fmla="*/ 583603 w 608133"/>
                <a:gd name="connsiteY132" fmla="*/ 170937 h 376396"/>
                <a:gd name="connsiteX133" fmla="*/ 608133 w 608133"/>
                <a:gd name="connsiteY133" fmla="*/ 208705 h 376396"/>
                <a:gd name="connsiteX134" fmla="*/ 608133 w 608133"/>
                <a:gd name="connsiteY134" fmla="*/ 293091 h 376396"/>
                <a:gd name="connsiteX135" fmla="*/ 577298 w 608133"/>
                <a:gd name="connsiteY135" fmla="*/ 323974 h 376396"/>
                <a:gd name="connsiteX136" fmla="*/ 565378 w 608133"/>
                <a:gd name="connsiteY136" fmla="*/ 323974 h 376396"/>
                <a:gd name="connsiteX137" fmla="*/ 503707 w 608133"/>
                <a:gd name="connsiteY137" fmla="*/ 376396 h 376396"/>
                <a:gd name="connsiteX138" fmla="*/ 442135 w 608133"/>
                <a:gd name="connsiteY138" fmla="*/ 323974 h 376396"/>
                <a:gd name="connsiteX139" fmla="*/ 187080 w 608133"/>
                <a:gd name="connsiteY139" fmla="*/ 323974 h 376396"/>
                <a:gd name="connsiteX140" fmla="*/ 125410 w 608133"/>
                <a:gd name="connsiteY140" fmla="*/ 376396 h 376396"/>
                <a:gd name="connsiteX141" fmla="*/ 63838 w 608133"/>
                <a:gd name="connsiteY141" fmla="*/ 323974 h 376396"/>
                <a:gd name="connsiteX142" fmla="*/ 30835 w 608133"/>
                <a:gd name="connsiteY142" fmla="*/ 323974 h 376396"/>
                <a:gd name="connsiteX143" fmla="*/ 0 w 608133"/>
                <a:gd name="connsiteY143" fmla="*/ 293091 h 376396"/>
                <a:gd name="connsiteX144" fmla="*/ 0 w 608133"/>
                <a:gd name="connsiteY144" fmla="*/ 30883 h 376396"/>
                <a:gd name="connsiteX145" fmla="*/ 30835 w 608133"/>
                <a:gd name="connsiteY145" fmla="*/ 0 h 376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  <a:cxn ang="0">
                  <a:pos x="connsiteX114" y="connsiteY114"/>
                </a:cxn>
                <a:cxn ang="0">
                  <a:pos x="connsiteX115" y="connsiteY115"/>
                </a:cxn>
                <a:cxn ang="0">
                  <a:pos x="connsiteX116" y="connsiteY116"/>
                </a:cxn>
                <a:cxn ang="0">
                  <a:pos x="connsiteX117" y="connsiteY117"/>
                </a:cxn>
                <a:cxn ang="0">
                  <a:pos x="connsiteX118" y="connsiteY118"/>
                </a:cxn>
                <a:cxn ang="0">
                  <a:pos x="connsiteX119" y="connsiteY119"/>
                </a:cxn>
                <a:cxn ang="0">
                  <a:pos x="connsiteX120" y="connsiteY120"/>
                </a:cxn>
                <a:cxn ang="0">
                  <a:pos x="connsiteX121" y="connsiteY121"/>
                </a:cxn>
                <a:cxn ang="0">
                  <a:pos x="connsiteX122" y="connsiteY122"/>
                </a:cxn>
                <a:cxn ang="0">
                  <a:pos x="connsiteX123" y="connsiteY123"/>
                </a:cxn>
                <a:cxn ang="0">
                  <a:pos x="connsiteX124" y="connsiteY124"/>
                </a:cxn>
                <a:cxn ang="0">
                  <a:pos x="connsiteX125" y="connsiteY125"/>
                </a:cxn>
                <a:cxn ang="0">
                  <a:pos x="connsiteX126" y="connsiteY126"/>
                </a:cxn>
                <a:cxn ang="0">
                  <a:pos x="connsiteX127" y="connsiteY127"/>
                </a:cxn>
                <a:cxn ang="0">
                  <a:pos x="connsiteX128" y="connsiteY128"/>
                </a:cxn>
                <a:cxn ang="0">
                  <a:pos x="connsiteX129" y="connsiteY129"/>
                </a:cxn>
                <a:cxn ang="0">
                  <a:pos x="connsiteX130" y="connsiteY130"/>
                </a:cxn>
                <a:cxn ang="0">
                  <a:pos x="connsiteX131" y="connsiteY131"/>
                </a:cxn>
                <a:cxn ang="0">
                  <a:pos x="connsiteX132" y="connsiteY132"/>
                </a:cxn>
                <a:cxn ang="0">
                  <a:pos x="connsiteX133" y="connsiteY133"/>
                </a:cxn>
                <a:cxn ang="0">
                  <a:pos x="connsiteX134" y="connsiteY134"/>
                </a:cxn>
                <a:cxn ang="0">
                  <a:pos x="connsiteX135" y="connsiteY135"/>
                </a:cxn>
                <a:cxn ang="0">
                  <a:pos x="connsiteX136" y="connsiteY136"/>
                </a:cxn>
                <a:cxn ang="0">
                  <a:pos x="connsiteX137" y="connsiteY137"/>
                </a:cxn>
                <a:cxn ang="0">
                  <a:pos x="connsiteX138" y="connsiteY138"/>
                </a:cxn>
                <a:cxn ang="0">
                  <a:pos x="connsiteX139" y="connsiteY139"/>
                </a:cxn>
                <a:cxn ang="0">
                  <a:pos x="connsiteX140" y="connsiteY140"/>
                </a:cxn>
                <a:cxn ang="0">
                  <a:pos x="connsiteX141" y="connsiteY141"/>
                </a:cxn>
                <a:cxn ang="0">
                  <a:pos x="connsiteX142" y="connsiteY142"/>
                </a:cxn>
                <a:cxn ang="0">
                  <a:pos x="connsiteX143" y="connsiteY143"/>
                </a:cxn>
                <a:cxn ang="0">
                  <a:pos x="connsiteX144" y="connsiteY144"/>
                </a:cxn>
                <a:cxn ang="0">
                  <a:pos x="connsiteX145" y="connsiteY145"/>
                </a:cxn>
              </a:cxnLst>
              <a:rect l="l" t="t" r="r" b="b"/>
              <a:pathLst>
                <a:path w="608133" h="376396">
                  <a:moveTo>
                    <a:pt x="503767" y="295105"/>
                  </a:moveTo>
                  <a:cubicBezTo>
                    <a:pt x="514290" y="295105"/>
                    <a:pt x="522820" y="303620"/>
                    <a:pt x="522820" y="314123"/>
                  </a:cubicBezTo>
                  <a:cubicBezTo>
                    <a:pt x="522820" y="324626"/>
                    <a:pt x="514290" y="333141"/>
                    <a:pt x="503767" y="333141"/>
                  </a:cubicBezTo>
                  <a:cubicBezTo>
                    <a:pt x="493244" y="333141"/>
                    <a:pt x="484714" y="324626"/>
                    <a:pt x="484714" y="314123"/>
                  </a:cubicBezTo>
                  <a:cubicBezTo>
                    <a:pt x="484714" y="303620"/>
                    <a:pt x="493244" y="295105"/>
                    <a:pt x="503767" y="295105"/>
                  </a:cubicBezTo>
                  <a:close/>
                  <a:moveTo>
                    <a:pt x="125466" y="295105"/>
                  </a:moveTo>
                  <a:cubicBezTo>
                    <a:pt x="135989" y="295105"/>
                    <a:pt x="144519" y="303620"/>
                    <a:pt x="144519" y="314123"/>
                  </a:cubicBezTo>
                  <a:cubicBezTo>
                    <a:pt x="144519" y="324626"/>
                    <a:pt x="135989" y="333141"/>
                    <a:pt x="125466" y="333141"/>
                  </a:cubicBezTo>
                  <a:cubicBezTo>
                    <a:pt x="114943" y="333141"/>
                    <a:pt x="106413" y="324626"/>
                    <a:pt x="106413" y="314123"/>
                  </a:cubicBezTo>
                  <a:cubicBezTo>
                    <a:pt x="106413" y="303620"/>
                    <a:pt x="114943" y="295105"/>
                    <a:pt x="125466" y="295105"/>
                  </a:cubicBezTo>
                  <a:close/>
                  <a:moveTo>
                    <a:pt x="503707" y="271454"/>
                  </a:moveTo>
                  <a:cubicBezTo>
                    <a:pt x="480162" y="271454"/>
                    <a:pt x="461050" y="290632"/>
                    <a:pt x="461050" y="314139"/>
                  </a:cubicBezTo>
                  <a:cubicBezTo>
                    <a:pt x="461050" y="337645"/>
                    <a:pt x="480162" y="356726"/>
                    <a:pt x="503707" y="356726"/>
                  </a:cubicBezTo>
                  <a:cubicBezTo>
                    <a:pt x="527252" y="356726"/>
                    <a:pt x="546463" y="337645"/>
                    <a:pt x="546463" y="314139"/>
                  </a:cubicBezTo>
                  <a:cubicBezTo>
                    <a:pt x="546463" y="290632"/>
                    <a:pt x="527252" y="271454"/>
                    <a:pt x="503707" y="271454"/>
                  </a:cubicBezTo>
                  <a:close/>
                  <a:moveTo>
                    <a:pt x="125410" y="271454"/>
                  </a:moveTo>
                  <a:cubicBezTo>
                    <a:pt x="101864" y="271454"/>
                    <a:pt x="82753" y="290632"/>
                    <a:pt x="82753" y="314139"/>
                  </a:cubicBezTo>
                  <a:cubicBezTo>
                    <a:pt x="82753" y="337645"/>
                    <a:pt x="101864" y="356726"/>
                    <a:pt x="125410" y="356726"/>
                  </a:cubicBezTo>
                  <a:cubicBezTo>
                    <a:pt x="148955" y="356726"/>
                    <a:pt x="168165" y="337645"/>
                    <a:pt x="168165" y="314139"/>
                  </a:cubicBezTo>
                  <a:cubicBezTo>
                    <a:pt x="168165" y="290632"/>
                    <a:pt x="148955" y="271454"/>
                    <a:pt x="125410" y="271454"/>
                  </a:cubicBezTo>
                  <a:close/>
                  <a:moveTo>
                    <a:pt x="199035" y="262362"/>
                  </a:moveTo>
                  <a:lnTo>
                    <a:pt x="430197" y="262362"/>
                  </a:lnTo>
                  <a:cubicBezTo>
                    <a:pt x="435614" y="262362"/>
                    <a:pt x="440046" y="266776"/>
                    <a:pt x="440046" y="272171"/>
                  </a:cubicBezTo>
                  <a:cubicBezTo>
                    <a:pt x="440046" y="277565"/>
                    <a:pt x="435614" y="281979"/>
                    <a:pt x="430197" y="281979"/>
                  </a:cubicBezTo>
                  <a:lnTo>
                    <a:pt x="199035" y="281979"/>
                  </a:lnTo>
                  <a:cubicBezTo>
                    <a:pt x="193618" y="281979"/>
                    <a:pt x="189186" y="277565"/>
                    <a:pt x="189186" y="272171"/>
                  </a:cubicBezTo>
                  <a:cubicBezTo>
                    <a:pt x="189186" y="266776"/>
                    <a:pt x="193618" y="262362"/>
                    <a:pt x="199035" y="262362"/>
                  </a:cubicBezTo>
                  <a:close/>
                  <a:moveTo>
                    <a:pt x="582815" y="194148"/>
                  </a:moveTo>
                  <a:lnTo>
                    <a:pt x="571485" y="201033"/>
                  </a:lnTo>
                  <a:cubicBezTo>
                    <a:pt x="568234" y="203000"/>
                    <a:pt x="566166" y="206639"/>
                    <a:pt x="566166" y="210475"/>
                  </a:cubicBezTo>
                  <a:lnTo>
                    <a:pt x="566166" y="220310"/>
                  </a:lnTo>
                  <a:lnTo>
                    <a:pt x="588430" y="220310"/>
                  </a:lnTo>
                  <a:lnTo>
                    <a:pt x="588430" y="208705"/>
                  </a:lnTo>
                  <a:cubicBezTo>
                    <a:pt x="588430" y="203197"/>
                    <a:pt x="586361" y="198083"/>
                    <a:pt x="582815" y="194148"/>
                  </a:cubicBezTo>
                  <a:close/>
                  <a:moveTo>
                    <a:pt x="103751" y="114087"/>
                  </a:moveTo>
                  <a:lnTo>
                    <a:pt x="103751" y="114776"/>
                  </a:lnTo>
                  <a:cubicBezTo>
                    <a:pt x="103751" y="120874"/>
                    <a:pt x="108776" y="125891"/>
                    <a:pt x="114984" y="125891"/>
                  </a:cubicBezTo>
                  <a:lnTo>
                    <a:pt x="135973" y="125891"/>
                  </a:lnTo>
                  <a:cubicBezTo>
                    <a:pt x="142083" y="125891"/>
                    <a:pt x="147108" y="120874"/>
                    <a:pt x="147108" y="114776"/>
                  </a:cubicBezTo>
                  <a:lnTo>
                    <a:pt x="147108" y="114087"/>
                  </a:lnTo>
                  <a:close/>
                  <a:moveTo>
                    <a:pt x="398001" y="72191"/>
                  </a:moveTo>
                  <a:lnTo>
                    <a:pt x="398001" y="136415"/>
                  </a:lnTo>
                  <a:lnTo>
                    <a:pt x="488339" y="136415"/>
                  </a:lnTo>
                  <a:lnTo>
                    <a:pt x="458686" y="72191"/>
                  </a:lnTo>
                  <a:close/>
                  <a:moveTo>
                    <a:pt x="356624" y="72191"/>
                  </a:moveTo>
                  <a:cubicBezTo>
                    <a:pt x="356230" y="72191"/>
                    <a:pt x="355935" y="72486"/>
                    <a:pt x="355935" y="72781"/>
                  </a:cubicBezTo>
                  <a:lnTo>
                    <a:pt x="355935" y="114778"/>
                  </a:lnTo>
                  <a:cubicBezTo>
                    <a:pt x="355935" y="126678"/>
                    <a:pt x="365688" y="136415"/>
                    <a:pt x="377608" y="136415"/>
                  </a:cubicBezTo>
                  <a:lnTo>
                    <a:pt x="378298" y="136415"/>
                  </a:lnTo>
                  <a:lnTo>
                    <a:pt x="378298" y="72191"/>
                  </a:lnTo>
                  <a:close/>
                  <a:moveTo>
                    <a:pt x="210451" y="61659"/>
                  </a:moveTo>
                  <a:cubicBezTo>
                    <a:pt x="209565" y="61659"/>
                    <a:pt x="208875" y="62347"/>
                    <a:pt x="208875" y="63134"/>
                  </a:cubicBezTo>
                  <a:lnTo>
                    <a:pt x="208875" y="167892"/>
                  </a:lnTo>
                  <a:lnTo>
                    <a:pt x="228663" y="167892"/>
                  </a:lnTo>
                  <a:cubicBezTo>
                    <a:pt x="228762" y="167892"/>
                    <a:pt x="228959" y="167892"/>
                    <a:pt x="229156" y="167695"/>
                  </a:cubicBezTo>
                  <a:cubicBezTo>
                    <a:pt x="229352" y="167400"/>
                    <a:pt x="229254" y="167204"/>
                    <a:pt x="229254" y="167105"/>
                  </a:cubicBezTo>
                  <a:lnTo>
                    <a:pt x="211927" y="62938"/>
                  </a:lnTo>
                  <a:cubicBezTo>
                    <a:pt x="211829" y="62151"/>
                    <a:pt x="211140" y="61659"/>
                    <a:pt x="210451" y="61659"/>
                  </a:cubicBezTo>
                  <a:close/>
                  <a:moveTo>
                    <a:pt x="210352" y="41986"/>
                  </a:moveTo>
                  <a:cubicBezTo>
                    <a:pt x="220788" y="41986"/>
                    <a:pt x="229648" y="49462"/>
                    <a:pt x="231321" y="59692"/>
                  </a:cubicBezTo>
                  <a:lnTo>
                    <a:pt x="248747" y="163859"/>
                  </a:lnTo>
                  <a:cubicBezTo>
                    <a:pt x="249731" y="169761"/>
                    <a:pt x="248057" y="175761"/>
                    <a:pt x="244120" y="180384"/>
                  </a:cubicBezTo>
                  <a:cubicBezTo>
                    <a:pt x="240280" y="184909"/>
                    <a:pt x="234669" y="187565"/>
                    <a:pt x="228663" y="187565"/>
                  </a:cubicBezTo>
                  <a:lnTo>
                    <a:pt x="208875" y="187565"/>
                  </a:lnTo>
                  <a:lnTo>
                    <a:pt x="208875" y="230157"/>
                  </a:lnTo>
                  <a:cubicBezTo>
                    <a:pt x="208875" y="235665"/>
                    <a:pt x="204445" y="239993"/>
                    <a:pt x="199031" y="239993"/>
                  </a:cubicBezTo>
                  <a:cubicBezTo>
                    <a:pt x="193616" y="239993"/>
                    <a:pt x="189186" y="235665"/>
                    <a:pt x="189186" y="230157"/>
                  </a:cubicBezTo>
                  <a:lnTo>
                    <a:pt x="189186" y="63134"/>
                  </a:lnTo>
                  <a:cubicBezTo>
                    <a:pt x="189186" y="51527"/>
                    <a:pt x="198735" y="41986"/>
                    <a:pt x="210352" y="41986"/>
                  </a:cubicBezTo>
                  <a:close/>
                  <a:moveTo>
                    <a:pt x="93897" y="41986"/>
                  </a:moveTo>
                  <a:cubicBezTo>
                    <a:pt x="99415" y="41986"/>
                    <a:pt x="103751" y="46412"/>
                    <a:pt x="103751" y="51822"/>
                  </a:cubicBezTo>
                  <a:lnTo>
                    <a:pt x="103751" y="94414"/>
                  </a:lnTo>
                  <a:lnTo>
                    <a:pt x="115576" y="94414"/>
                  </a:lnTo>
                  <a:lnTo>
                    <a:pt x="115576" y="51822"/>
                  </a:lnTo>
                  <a:cubicBezTo>
                    <a:pt x="115576" y="46412"/>
                    <a:pt x="120010" y="41986"/>
                    <a:pt x="125430" y="41986"/>
                  </a:cubicBezTo>
                  <a:cubicBezTo>
                    <a:pt x="130948" y="41986"/>
                    <a:pt x="135283" y="46412"/>
                    <a:pt x="135283" y="51822"/>
                  </a:cubicBezTo>
                  <a:lnTo>
                    <a:pt x="135283" y="94414"/>
                  </a:lnTo>
                  <a:lnTo>
                    <a:pt x="147108" y="94414"/>
                  </a:lnTo>
                  <a:lnTo>
                    <a:pt x="147108" y="51822"/>
                  </a:lnTo>
                  <a:cubicBezTo>
                    <a:pt x="147108" y="46412"/>
                    <a:pt x="151542" y="41986"/>
                    <a:pt x="156962" y="41986"/>
                  </a:cubicBezTo>
                  <a:cubicBezTo>
                    <a:pt x="162480" y="41986"/>
                    <a:pt x="166816" y="46412"/>
                    <a:pt x="166816" y="51822"/>
                  </a:cubicBezTo>
                  <a:lnTo>
                    <a:pt x="166816" y="114776"/>
                  </a:lnTo>
                  <a:cubicBezTo>
                    <a:pt x="166816" y="131793"/>
                    <a:pt x="153020" y="145563"/>
                    <a:pt x="135973" y="145563"/>
                  </a:cubicBezTo>
                  <a:lnTo>
                    <a:pt x="135283" y="145563"/>
                  </a:lnTo>
                  <a:lnTo>
                    <a:pt x="135283" y="230157"/>
                  </a:lnTo>
                  <a:cubicBezTo>
                    <a:pt x="135283" y="235665"/>
                    <a:pt x="130948" y="239993"/>
                    <a:pt x="125430" y="239993"/>
                  </a:cubicBezTo>
                  <a:cubicBezTo>
                    <a:pt x="120010" y="239993"/>
                    <a:pt x="115576" y="235665"/>
                    <a:pt x="115576" y="230157"/>
                  </a:cubicBezTo>
                  <a:lnTo>
                    <a:pt x="115576" y="145563"/>
                  </a:lnTo>
                  <a:lnTo>
                    <a:pt x="114984" y="145563"/>
                  </a:lnTo>
                  <a:cubicBezTo>
                    <a:pt x="97937" y="145563"/>
                    <a:pt x="84043" y="131793"/>
                    <a:pt x="84043" y="114776"/>
                  </a:cubicBezTo>
                  <a:lnTo>
                    <a:pt x="84043" y="51822"/>
                  </a:lnTo>
                  <a:cubicBezTo>
                    <a:pt x="84043" y="46412"/>
                    <a:pt x="88477" y="41986"/>
                    <a:pt x="93897" y="41986"/>
                  </a:cubicBezTo>
                  <a:close/>
                  <a:moveTo>
                    <a:pt x="30835" y="19670"/>
                  </a:moveTo>
                  <a:cubicBezTo>
                    <a:pt x="24727" y="19670"/>
                    <a:pt x="19703" y="24686"/>
                    <a:pt x="19703" y="30883"/>
                  </a:cubicBezTo>
                  <a:lnTo>
                    <a:pt x="19703" y="262307"/>
                  </a:lnTo>
                  <a:lnTo>
                    <a:pt x="51917" y="262307"/>
                  </a:lnTo>
                  <a:cubicBezTo>
                    <a:pt x="57336" y="262307"/>
                    <a:pt x="61769" y="266733"/>
                    <a:pt x="61769" y="272142"/>
                  </a:cubicBezTo>
                  <a:cubicBezTo>
                    <a:pt x="61769" y="277552"/>
                    <a:pt x="57336" y="281977"/>
                    <a:pt x="51917" y="281977"/>
                  </a:cubicBezTo>
                  <a:lnTo>
                    <a:pt x="19703" y="281977"/>
                  </a:lnTo>
                  <a:lnTo>
                    <a:pt x="19703" y="293091"/>
                  </a:lnTo>
                  <a:cubicBezTo>
                    <a:pt x="19703" y="299288"/>
                    <a:pt x="24727" y="304304"/>
                    <a:pt x="30835" y="304304"/>
                  </a:cubicBezTo>
                  <a:lnTo>
                    <a:pt x="63838" y="304304"/>
                  </a:lnTo>
                  <a:cubicBezTo>
                    <a:pt x="68566" y="274601"/>
                    <a:pt x="94377" y="251783"/>
                    <a:pt x="125410" y="251783"/>
                  </a:cubicBezTo>
                  <a:cubicBezTo>
                    <a:pt x="156540" y="251783"/>
                    <a:pt x="182351" y="274601"/>
                    <a:pt x="187080" y="304304"/>
                  </a:cubicBezTo>
                  <a:lnTo>
                    <a:pt x="442135" y="304304"/>
                  </a:lnTo>
                  <a:cubicBezTo>
                    <a:pt x="446864" y="274601"/>
                    <a:pt x="472675" y="251783"/>
                    <a:pt x="503707" y="251783"/>
                  </a:cubicBezTo>
                  <a:cubicBezTo>
                    <a:pt x="534838" y="251783"/>
                    <a:pt x="560649" y="274601"/>
                    <a:pt x="565378" y="304304"/>
                  </a:cubicBezTo>
                  <a:lnTo>
                    <a:pt x="577298" y="304304"/>
                  </a:lnTo>
                  <a:cubicBezTo>
                    <a:pt x="583406" y="304304"/>
                    <a:pt x="588430" y="299288"/>
                    <a:pt x="588430" y="293091"/>
                  </a:cubicBezTo>
                  <a:lnTo>
                    <a:pt x="588430" y="281977"/>
                  </a:lnTo>
                  <a:lnTo>
                    <a:pt x="577298" y="281977"/>
                  </a:lnTo>
                  <a:cubicBezTo>
                    <a:pt x="571880" y="281977"/>
                    <a:pt x="567446" y="277552"/>
                    <a:pt x="567446" y="272142"/>
                  </a:cubicBezTo>
                  <a:cubicBezTo>
                    <a:pt x="567446" y="266733"/>
                    <a:pt x="571880" y="262307"/>
                    <a:pt x="577298" y="262307"/>
                  </a:cubicBezTo>
                  <a:lnTo>
                    <a:pt x="588430" y="262307"/>
                  </a:lnTo>
                  <a:lnTo>
                    <a:pt x="588430" y="239981"/>
                  </a:lnTo>
                  <a:lnTo>
                    <a:pt x="556314" y="239981"/>
                  </a:lnTo>
                  <a:cubicBezTo>
                    <a:pt x="550797" y="239981"/>
                    <a:pt x="546463" y="235653"/>
                    <a:pt x="546463" y="230146"/>
                  </a:cubicBezTo>
                  <a:lnTo>
                    <a:pt x="546463" y="210475"/>
                  </a:lnTo>
                  <a:cubicBezTo>
                    <a:pt x="546463" y="199853"/>
                    <a:pt x="552078" y="189723"/>
                    <a:pt x="561240" y="184215"/>
                  </a:cubicBezTo>
                  <a:lnTo>
                    <a:pt x="562816" y="183231"/>
                  </a:lnTo>
                  <a:lnTo>
                    <a:pt x="501638" y="156086"/>
                  </a:lnTo>
                  <a:lnTo>
                    <a:pt x="377608" y="156086"/>
                  </a:lnTo>
                  <a:cubicBezTo>
                    <a:pt x="354851" y="156086"/>
                    <a:pt x="336232" y="137596"/>
                    <a:pt x="336232" y="114778"/>
                  </a:cubicBezTo>
                  <a:lnTo>
                    <a:pt x="336232" y="72781"/>
                  </a:lnTo>
                  <a:cubicBezTo>
                    <a:pt x="336232" y="61569"/>
                    <a:pt x="345394" y="52520"/>
                    <a:pt x="356624" y="52520"/>
                  </a:cubicBezTo>
                  <a:lnTo>
                    <a:pt x="449524" y="52520"/>
                  </a:lnTo>
                  <a:lnTo>
                    <a:pt x="440165" y="32260"/>
                  </a:lnTo>
                  <a:cubicBezTo>
                    <a:pt x="436717" y="24686"/>
                    <a:pt x="428934" y="19670"/>
                    <a:pt x="420560" y="19670"/>
                  </a:cubicBezTo>
                  <a:close/>
                  <a:moveTo>
                    <a:pt x="30835" y="0"/>
                  </a:moveTo>
                  <a:lnTo>
                    <a:pt x="420560" y="0"/>
                  </a:lnTo>
                  <a:cubicBezTo>
                    <a:pt x="436618" y="0"/>
                    <a:pt x="451396" y="9442"/>
                    <a:pt x="458095" y="23998"/>
                  </a:cubicBezTo>
                  <a:lnTo>
                    <a:pt x="511096" y="138776"/>
                  </a:lnTo>
                  <a:lnTo>
                    <a:pt x="583603" y="170937"/>
                  </a:lnTo>
                  <a:cubicBezTo>
                    <a:pt x="598479" y="177527"/>
                    <a:pt x="608133" y="192378"/>
                    <a:pt x="608133" y="208705"/>
                  </a:cubicBezTo>
                  <a:lnTo>
                    <a:pt x="608133" y="293091"/>
                  </a:lnTo>
                  <a:cubicBezTo>
                    <a:pt x="608133" y="310106"/>
                    <a:pt x="594341" y="323974"/>
                    <a:pt x="577298" y="323974"/>
                  </a:cubicBezTo>
                  <a:lnTo>
                    <a:pt x="565378" y="323974"/>
                  </a:lnTo>
                  <a:cubicBezTo>
                    <a:pt x="560649" y="353677"/>
                    <a:pt x="534838" y="376396"/>
                    <a:pt x="503707" y="376396"/>
                  </a:cubicBezTo>
                  <a:cubicBezTo>
                    <a:pt x="472675" y="376396"/>
                    <a:pt x="446864" y="353677"/>
                    <a:pt x="442135" y="323974"/>
                  </a:cubicBezTo>
                  <a:lnTo>
                    <a:pt x="187080" y="323974"/>
                  </a:lnTo>
                  <a:cubicBezTo>
                    <a:pt x="182351" y="353677"/>
                    <a:pt x="156540" y="376396"/>
                    <a:pt x="125410" y="376396"/>
                  </a:cubicBezTo>
                  <a:cubicBezTo>
                    <a:pt x="94377" y="376396"/>
                    <a:pt x="68566" y="353677"/>
                    <a:pt x="63838" y="323974"/>
                  </a:cubicBezTo>
                  <a:lnTo>
                    <a:pt x="30835" y="323974"/>
                  </a:lnTo>
                  <a:cubicBezTo>
                    <a:pt x="13891" y="323974"/>
                    <a:pt x="0" y="310106"/>
                    <a:pt x="0" y="293091"/>
                  </a:cubicBezTo>
                  <a:lnTo>
                    <a:pt x="0" y="30883"/>
                  </a:lnTo>
                  <a:cubicBezTo>
                    <a:pt x="0" y="13868"/>
                    <a:pt x="13891" y="0"/>
                    <a:pt x="30835" y="0"/>
                  </a:cubicBezTo>
                  <a:close/>
                </a:path>
              </a:pathLst>
            </a:custGeom>
            <a:solidFill>
              <a:srgbClr val="FFFFFF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</p:grpSp>
      <p:grpSp>
        <p:nvGrpSpPr>
          <p:cNvPr id="5" name="组合 4">
            <a:extLst>
              <a:ext uri="{FF2B5EF4-FFF2-40B4-BE49-F238E27FC236}">
                <a16:creationId xmlns:a16="http://schemas.microsoft.com/office/drawing/2014/main" id="{1BBE1FEC-FE72-43C0-89AF-3E51A906D75E}"/>
              </a:ext>
            </a:extLst>
          </p:cNvPr>
          <p:cNvGrpSpPr/>
          <p:nvPr/>
        </p:nvGrpSpPr>
        <p:grpSpPr>
          <a:xfrm>
            <a:off x="6206927" y="671109"/>
            <a:ext cx="2520323" cy="4355322"/>
            <a:chOff x="8549448" y="1772816"/>
            <a:chExt cx="2602939" cy="3423501"/>
          </a:xfrm>
        </p:grpSpPr>
        <p:sp>
          <p:nvSpPr>
            <p:cNvPr id="6" name="文本框 33">
              <a:extLst>
                <a:ext uri="{FF2B5EF4-FFF2-40B4-BE49-F238E27FC236}">
                  <a16:creationId xmlns:a16="http://schemas.microsoft.com/office/drawing/2014/main" id="{238FFEB5-CEC0-4FD7-9BB8-610D4C1E1945}"/>
                </a:ext>
              </a:extLst>
            </p:cNvPr>
            <p:cNvSpPr txBox="1"/>
            <p:nvPr/>
          </p:nvSpPr>
          <p:spPr>
            <a:xfrm>
              <a:off x="8689246" y="1772816"/>
              <a:ext cx="608734" cy="390920"/>
            </a:xfrm>
            <a:prstGeom prst="rect">
              <a:avLst/>
            </a:prstGeom>
            <a:noFill/>
          </p:spPr>
          <p:txBody>
            <a:bodyPr wrap="none" lIns="117208" tIns="58604" rIns="117208" bIns="58604">
              <a:prstTxWarp prst="textPlain">
                <a:avLst/>
              </a:prstTxWarp>
              <a:normAutofit fontScale="62500" lnSpcReduction="20000"/>
            </a:bodyPr>
            <a:lstStyle/>
            <a:p>
              <a:r>
                <a:rPr lang="en-US" sz="4800" dirty="0">
                  <a:solidFill>
                    <a:srgbClr val="6C754A"/>
                  </a:solidFill>
                  <a:latin typeface="Microsoft Himalaya" panose="01010100010101010101" pitchFamily="2" charset="0"/>
                  <a:ea typeface="Microsoft Himalaya" panose="01010100010101010101" pitchFamily="2" charset="0"/>
                  <a:cs typeface="Microsoft Himalaya" panose="01010100010101010101" pitchFamily="2" charset="0"/>
                </a:rPr>
                <a:t>“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CB176CEE-9DD8-4736-B016-9B1EB6920359}"/>
                </a:ext>
              </a:extLst>
            </p:cNvPr>
            <p:cNvSpPr/>
            <p:nvPr/>
          </p:nvSpPr>
          <p:spPr>
            <a:xfrm>
              <a:off x="8549448" y="2328289"/>
              <a:ext cx="2602939" cy="2868028"/>
            </a:xfrm>
            <a:prstGeom prst="rect">
              <a:avLst/>
            </a:prstGeom>
          </p:spPr>
          <p:txBody>
            <a:bodyPr wrap="square" lIns="117208" tIns="58604" rIns="117208" bIns="58604">
              <a:norm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1500" dirty="0">
                  <a:solidFill>
                    <a:srgbClr val="6C754A"/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Create a robust online marketplace facilitating seamless transactions between buyers and sellers. </a:t>
              </a:r>
            </a:p>
            <a:p>
              <a:pPr algn="just">
                <a:lnSpc>
                  <a:spcPct val="120000"/>
                </a:lnSpc>
              </a:pPr>
              <a:endPara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9850E2BA-1148-4A28-AA16-EAD13C1F361B}"/>
                </a:ext>
              </a:extLst>
            </p:cNvPr>
            <p:cNvSpPr/>
            <p:nvPr/>
          </p:nvSpPr>
          <p:spPr>
            <a:xfrm>
              <a:off x="9447937" y="1791375"/>
              <a:ext cx="1354518" cy="390920"/>
            </a:xfrm>
            <a:prstGeom prst="rect">
              <a:avLst/>
            </a:prstGeom>
          </p:spPr>
          <p:txBody>
            <a:bodyPr wrap="square" lIns="117208" tIns="58604" rIns="117208" bIns="58604">
              <a:noAutofit/>
            </a:bodyPr>
            <a:lstStyle/>
            <a:p>
              <a:pPr>
                <a:lnSpc>
                  <a:spcPct val="120000"/>
                </a:lnSpc>
              </a:pPr>
              <a:r>
                <a:rPr lang="en-US" altLang="zh-CN" sz="2500" b="1" dirty="0">
                  <a:solidFill>
                    <a:srgbClr val="6C754A"/>
                  </a:solidFill>
                  <a:latin typeface="Aesthetic" pitchFamily="50" charset="0"/>
                </a:rPr>
                <a:t>Goal</a:t>
              </a:r>
              <a:endParaRPr lang="zh-CN" altLang="en-US" sz="2500" dirty="0">
                <a:solidFill>
                  <a:srgbClr val="6C754A"/>
                </a:solidFill>
                <a:latin typeface="Aesthetic" pitchFamily="50" charset="0"/>
              </a:endParaRPr>
            </a:p>
          </p:txBody>
        </p:sp>
      </p:grpSp>
      <p:sp>
        <p:nvSpPr>
          <p:cNvPr id="63" name="Title 1">
            <a:extLst>
              <a:ext uri="{FF2B5EF4-FFF2-40B4-BE49-F238E27FC236}">
                <a16:creationId xmlns:a16="http://schemas.microsoft.com/office/drawing/2014/main" id="{1A0BC72C-460F-4F51-B513-7D70EE7B380D}"/>
              </a:ext>
            </a:extLst>
          </p:cNvPr>
          <p:cNvSpPr txBox="1">
            <a:spLocks/>
          </p:cNvSpPr>
          <p:nvPr/>
        </p:nvSpPr>
        <p:spPr>
          <a:xfrm>
            <a:off x="502443" y="743239"/>
            <a:ext cx="3270471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2500" b="1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esthetic" pitchFamily="50" charset="0"/>
                <a:ea typeface="微软雅黑" panose="020B0503020204020204" pitchFamily="34" charset="-122"/>
                <a:sym typeface="微软雅黑" pitchFamily="34" charset="-122"/>
              </a:rPr>
              <a:t>KEY FEATURES</a:t>
            </a:r>
            <a:endParaRPr lang="zh-CN" altLang="en-US" sz="2500" b="1" spc="300" dirty="0">
              <a:solidFill>
                <a:schemeClr val="tx1">
                  <a:lumMod val="75000"/>
                  <a:lumOff val="25000"/>
                </a:schemeClr>
              </a:solidFill>
              <a:latin typeface="Aesthetic" pitchFamily="50" charset="0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4" name="图片 3" descr="徽标&#10;&#10;描述已自动生成">
            <a:extLst>
              <a:ext uri="{FF2B5EF4-FFF2-40B4-BE49-F238E27FC236}">
                <a16:creationId xmlns:a16="http://schemas.microsoft.com/office/drawing/2014/main" id="{63056109-4C8E-ABB0-C185-E8FBC1DDE6C7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clrChange>
              <a:clrFrom>
                <a:srgbClr val="EFEBE0"/>
              </a:clrFrom>
              <a:clrTo>
                <a:srgbClr val="EFEBE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24166" y="2939651"/>
            <a:ext cx="1705717" cy="1705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92703544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fallOver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图片 39" descr="徽标&#10;&#10;描述已自动生成">
            <a:extLst>
              <a:ext uri="{FF2B5EF4-FFF2-40B4-BE49-F238E27FC236}">
                <a16:creationId xmlns:a16="http://schemas.microsoft.com/office/drawing/2014/main" id="{3F2CA39A-9D9E-8711-6047-076BE9413C0F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31640" y="2449568"/>
            <a:ext cx="1522906" cy="1706073"/>
          </a:xfrm>
          <a:prstGeom prst="rect">
            <a:avLst/>
          </a:prstGeom>
        </p:spPr>
      </p:pic>
      <p:grpSp>
        <p:nvGrpSpPr>
          <p:cNvPr id="39" name="组合 38"/>
          <p:cNvGrpSpPr/>
          <p:nvPr/>
        </p:nvGrpSpPr>
        <p:grpSpPr>
          <a:xfrm>
            <a:off x="638722" y="984974"/>
            <a:ext cx="7709573" cy="1040204"/>
            <a:chOff x="1756349" y="983970"/>
            <a:chExt cx="5567538" cy="1040204"/>
          </a:xfrm>
        </p:grpSpPr>
        <p:sp>
          <p:nvSpPr>
            <p:cNvPr id="4" name="矩形: 圆角 3"/>
            <p:cNvSpPr/>
            <p:nvPr/>
          </p:nvSpPr>
          <p:spPr>
            <a:xfrm>
              <a:off x="1756350" y="1562634"/>
              <a:ext cx="46934" cy="461540"/>
            </a:xfrm>
            <a:prstGeom prst="roundRect">
              <a:avLst/>
            </a:prstGeom>
            <a:solidFill>
              <a:schemeClr val="accent4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7" name="矩形: 圆角 6"/>
            <p:cNvSpPr/>
            <p:nvPr/>
          </p:nvSpPr>
          <p:spPr>
            <a:xfrm flipH="1">
              <a:off x="1756349" y="983970"/>
              <a:ext cx="46937" cy="461540"/>
            </a:xfrm>
            <a:prstGeom prst="roundRect">
              <a:avLst/>
            </a:prstGeom>
            <a:solidFill>
              <a:schemeClr val="accent1"/>
            </a:solidFill>
            <a:ln w="190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文本框 26"/>
            <p:cNvSpPr txBox="1">
              <a:spLocks/>
            </p:cNvSpPr>
            <p:nvPr/>
          </p:nvSpPr>
          <p:spPr>
            <a:xfrm flipH="1">
              <a:off x="1756349" y="1034740"/>
              <a:ext cx="4679591" cy="360000"/>
            </a:xfrm>
            <a:prstGeom prst="rect">
              <a:avLst/>
            </a:prstGeom>
          </p:spPr>
          <p:txBody>
            <a:bodyPr vert="horz" wrap="none" lIns="91440" tIns="45720" rIns="91440" bIns="45720">
              <a:normAutofit/>
            </a:bodyPr>
            <a:lstStyle/>
            <a:p>
              <a:r>
                <a:rPr lang="en-US" altLang="zh-CN" sz="1500" dirty="0" smtClean="0">
                  <a:solidFill>
                    <a:schemeClr val="accent1">
                      <a:lumMod val="10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Sellers </a:t>
              </a:r>
              <a:r>
                <a:rPr lang="en-US" altLang="zh-CN" sz="1500" dirty="0">
                  <a:solidFill>
                    <a:schemeClr val="accent1">
                      <a:lumMod val="10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looking to reach a wider audience.</a:t>
              </a:r>
              <a:endParaRPr lang="zh-CN" altLang="en-US" sz="1500" dirty="0">
                <a:solidFill>
                  <a:schemeClr val="accent1">
                    <a:lumMod val="10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  <p:sp>
          <p:nvSpPr>
            <p:cNvPr id="19" name="文本框 30"/>
            <p:cNvSpPr txBox="1">
              <a:spLocks/>
            </p:cNvSpPr>
            <p:nvPr/>
          </p:nvSpPr>
          <p:spPr>
            <a:xfrm flipH="1">
              <a:off x="1756350" y="1613404"/>
              <a:ext cx="5567537" cy="360000"/>
            </a:xfrm>
            <a:prstGeom prst="rect">
              <a:avLst/>
            </a:prstGeom>
          </p:spPr>
          <p:txBody>
            <a:bodyPr vert="horz" wrap="none" lIns="91440" tIns="45720" rIns="91440" bIns="45720">
              <a:normAutofit/>
            </a:bodyPr>
            <a:lstStyle/>
            <a:p>
              <a:r>
                <a:rPr lang="en-US" altLang="zh-CN" sz="1500" dirty="0" smtClean="0">
                  <a:solidFill>
                    <a:schemeClr val="accent2">
                      <a:lumMod val="10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   Buyers </a:t>
              </a:r>
              <a:r>
                <a:rPr lang="en-US" altLang="zh-CN" sz="1500" dirty="0">
                  <a:solidFill>
                    <a:schemeClr val="accent2">
                      <a:lumMod val="100000"/>
                    </a:schemeClr>
                  </a:solidFill>
                  <a:latin typeface="Microsoft YaHei" panose="020B0503020204020204" pitchFamily="34" charset="-122"/>
                  <a:ea typeface="Microsoft YaHei" panose="020B0503020204020204" pitchFamily="34" charset="-122"/>
                </a:rPr>
                <a:t>seeking a user-friendly and secure shopping experience.</a:t>
              </a:r>
              <a:endParaRPr lang="zh-CN" altLang="en-US" sz="1500" dirty="0">
                <a:solidFill>
                  <a:schemeClr val="accent2">
                    <a:lumMod val="100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endParaRPr>
            </a:p>
          </p:txBody>
        </p:sp>
      </p:grpSp>
      <p:grpSp>
        <p:nvGrpSpPr>
          <p:cNvPr id="22" name="组合 21">
            <a:extLst>
              <a:ext uri="{FF2B5EF4-FFF2-40B4-BE49-F238E27FC236}">
                <a16:creationId xmlns:a16="http://schemas.microsoft.com/office/drawing/2014/main" id="{8411E8FD-0441-4065-BBBB-0BD39CFDC1C3}"/>
              </a:ext>
            </a:extLst>
          </p:cNvPr>
          <p:cNvGrpSpPr/>
          <p:nvPr/>
        </p:nvGrpSpPr>
        <p:grpSpPr>
          <a:xfrm>
            <a:off x="792181" y="1926860"/>
            <a:ext cx="2623140" cy="2751487"/>
            <a:chOff x="4797232" y="2041059"/>
            <a:chExt cx="2597533" cy="2774118"/>
          </a:xfrm>
        </p:grpSpPr>
        <p:grpSp>
          <p:nvGrpSpPr>
            <p:cNvPr id="23" name="组合 22"/>
            <p:cNvGrpSpPr/>
            <p:nvPr/>
          </p:nvGrpSpPr>
          <p:grpSpPr>
            <a:xfrm>
              <a:off x="4913983" y="2167156"/>
              <a:ext cx="2365203" cy="2521924"/>
              <a:chOff x="9431770" y="3260605"/>
              <a:chExt cx="5530930" cy="5897421"/>
            </a:xfrm>
          </p:grpSpPr>
          <p:sp>
            <p:nvSpPr>
              <p:cNvPr id="32" name="任意多边形: 形状 31"/>
              <p:cNvSpPr/>
              <p:nvPr/>
            </p:nvSpPr>
            <p:spPr>
              <a:xfrm>
                <a:off x="12195868" y="3260605"/>
                <a:ext cx="2766832" cy="2501033"/>
              </a:xfrm>
              <a:custGeom>
                <a:avLst/>
                <a:gdLst>
                  <a:gd name="connsiteX0" fmla="*/ 1366 w 2766832"/>
                  <a:gd name="connsiteY0" fmla="*/ 0 h 2501033"/>
                  <a:gd name="connsiteX1" fmla="*/ 15992 w 2766832"/>
                  <a:gd name="connsiteY1" fmla="*/ 9802 h 2501033"/>
                  <a:gd name="connsiteX2" fmla="*/ 2766832 w 2766832"/>
                  <a:gd name="connsiteY2" fmla="*/ 1385295 h 2501033"/>
                  <a:gd name="connsiteX3" fmla="*/ 1289400 w 2766832"/>
                  <a:gd name="connsiteY3" fmla="*/ 2212199 h 2501033"/>
                  <a:gd name="connsiteX4" fmla="*/ 1289400 w 2766832"/>
                  <a:gd name="connsiteY4" fmla="*/ 2501033 h 2501033"/>
                  <a:gd name="connsiteX5" fmla="*/ 1289398 w 2766832"/>
                  <a:gd name="connsiteY5" fmla="*/ 2501033 h 2501033"/>
                  <a:gd name="connsiteX6" fmla="*/ 1289398 w 2766832"/>
                  <a:gd name="connsiteY6" fmla="*/ 2217132 h 2501033"/>
                  <a:gd name="connsiteX7" fmla="*/ 1366 w 2766832"/>
                  <a:gd name="connsiteY7" fmla="*/ 1573116 h 2501033"/>
                  <a:gd name="connsiteX8" fmla="*/ 1367 w 2766832"/>
                  <a:gd name="connsiteY8" fmla="*/ 12007 h 2501033"/>
                  <a:gd name="connsiteX9" fmla="*/ 0 w 2766832"/>
                  <a:gd name="connsiteY9" fmla="*/ 1806 h 2501033"/>
                  <a:gd name="connsiteX10" fmla="*/ 1366 w 2766832"/>
                  <a:gd name="connsiteY10" fmla="*/ 2489 h 2501033"/>
                  <a:gd name="connsiteX11" fmla="*/ 1366 w 2766832"/>
                  <a:gd name="connsiteY11" fmla="*/ 0 h 250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6832" h="2501033">
                    <a:moveTo>
                      <a:pt x="1366" y="0"/>
                    </a:moveTo>
                    <a:lnTo>
                      <a:pt x="15992" y="9802"/>
                    </a:lnTo>
                    <a:lnTo>
                      <a:pt x="2766832" y="1385295"/>
                    </a:lnTo>
                    <a:lnTo>
                      <a:pt x="1289400" y="2212199"/>
                    </a:lnTo>
                    <a:lnTo>
                      <a:pt x="1289400" y="2501033"/>
                    </a:lnTo>
                    <a:lnTo>
                      <a:pt x="1289398" y="2501033"/>
                    </a:lnTo>
                    <a:lnTo>
                      <a:pt x="1289398" y="2217132"/>
                    </a:lnTo>
                    <a:lnTo>
                      <a:pt x="1366" y="1573116"/>
                    </a:lnTo>
                    <a:lnTo>
                      <a:pt x="1367" y="12007"/>
                    </a:lnTo>
                    <a:lnTo>
                      <a:pt x="0" y="1806"/>
                    </a:lnTo>
                    <a:lnTo>
                      <a:pt x="1366" y="2489"/>
                    </a:lnTo>
                    <a:lnTo>
                      <a:pt x="1366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3" name="任意多边形: 形状 32"/>
              <p:cNvSpPr/>
              <p:nvPr/>
            </p:nvSpPr>
            <p:spPr>
              <a:xfrm flipH="1">
                <a:off x="9431770" y="3260605"/>
                <a:ext cx="2764098" cy="2501033"/>
              </a:xfrm>
              <a:custGeom>
                <a:avLst/>
                <a:gdLst>
                  <a:gd name="connsiteX0" fmla="*/ 1366 w 2766832"/>
                  <a:gd name="connsiteY0" fmla="*/ 0 h 2501033"/>
                  <a:gd name="connsiteX1" fmla="*/ 15992 w 2766832"/>
                  <a:gd name="connsiteY1" fmla="*/ 9802 h 2501033"/>
                  <a:gd name="connsiteX2" fmla="*/ 2766832 w 2766832"/>
                  <a:gd name="connsiteY2" fmla="*/ 1385295 h 2501033"/>
                  <a:gd name="connsiteX3" fmla="*/ 1289400 w 2766832"/>
                  <a:gd name="connsiteY3" fmla="*/ 2212199 h 2501033"/>
                  <a:gd name="connsiteX4" fmla="*/ 1289400 w 2766832"/>
                  <a:gd name="connsiteY4" fmla="*/ 2501033 h 2501033"/>
                  <a:gd name="connsiteX5" fmla="*/ 1289398 w 2766832"/>
                  <a:gd name="connsiteY5" fmla="*/ 2501033 h 2501033"/>
                  <a:gd name="connsiteX6" fmla="*/ 1289398 w 2766832"/>
                  <a:gd name="connsiteY6" fmla="*/ 2217132 h 2501033"/>
                  <a:gd name="connsiteX7" fmla="*/ 1366 w 2766832"/>
                  <a:gd name="connsiteY7" fmla="*/ 1573116 h 2501033"/>
                  <a:gd name="connsiteX8" fmla="*/ 1367 w 2766832"/>
                  <a:gd name="connsiteY8" fmla="*/ 12007 h 2501033"/>
                  <a:gd name="connsiteX9" fmla="*/ 0 w 2766832"/>
                  <a:gd name="connsiteY9" fmla="*/ 1806 h 2501033"/>
                  <a:gd name="connsiteX10" fmla="*/ 1366 w 2766832"/>
                  <a:gd name="connsiteY10" fmla="*/ 2489 h 2501033"/>
                  <a:gd name="connsiteX11" fmla="*/ 1366 w 2766832"/>
                  <a:gd name="connsiteY11" fmla="*/ 0 h 250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6832" h="2501033">
                    <a:moveTo>
                      <a:pt x="1366" y="0"/>
                    </a:moveTo>
                    <a:lnTo>
                      <a:pt x="15992" y="9802"/>
                    </a:lnTo>
                    <a:lnTo>
                      <a:pt x="2766832" y="1385295"/>
                    </a:lnTo>
                    <a:lnTo>
                      <a:pt x="1289400" y="2212199"/>
                    </a:lnTo>
                    <a:lnTo>
                      <a:pt x="1289400" y="2501033"/>
                    </a:lnTo>
                    <a:lnTo>
                      <a:pt x="1289398" y="2501033"/>
                    </a:lnTo>
                    <a:lnTo>
                      <a:pt x="1289398" y="2217132"/>
                    </a:lnTo>
                    <a:lnTo>
                      <a:pt x="1366" y="1573116"/>
                    </a:lnTo>
                    <a:lnTo>
                      <a:pt x="1367" y="12007"/>
                    </a:lnTo>
                    <a:lnTo>
                      <a:pt x="0" y="1806"/>
                    </a:lnTo>
                    <a:lnTo>
                      <a:pt x="1366" y="2489"/>
                    </a:lnTo>
                    <a:lnTo>
                      <a:pt x="136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4" name="任意多边形: 形状 33"/>
              <p:cNvSpPr/>
              <p:nvPr/>
            </p:nvSpPr>
            <p:spPr>
              <a:xfrm flipV="1">
                <a:off x="12195868" y="6656987"/>
                <a:ext cx="2766832" cy="2501039"/>
              </a:xfrm>
              <a:custGeom>
                <a:avLst/>
                <a:gdLst>
                  <a:gd name="connsiteX0" fmla="*/ 1366 w 2766832"/>
                  <a:gd name="connsiteY0" fmla="*/ 0 h 2501033"/>
                  <a:gd name="connsiteX1" fmla="*/ 15992 w 2766832"/>
                  <a:gd name="connsiteY1" fmla="*/ 9802 h 2501033"/>
                  <a:gd name="connsiteX2" fmla="*/ 2766832 w 2766832"/>
                  <a:gd name="connsiteY2" fmla="*/ 1385295 h 2501033"/>
                  <a:gd name="connsiteX3" fmla="*/ 1289400 w 2766832"/>
                  <a:gd name="connsiteY3" fmla="*/ 2212199 h 2501033"/>
                  <a:gd name="connsiteX4" fmla="*/ 1289400 w 2766832"/>
                  <a:gd name="connsiteY4" fmla="*/ 2501033 h 2501033"/>
                  <a:gd name="connsiteX5" fmla="*/ 1289398 w 2766832"/>
                  <a:gd name="connsiteY5" fmla="*/ 2501033 h 2501033"/>
                  <a:gd name="connsiteX6" fmla="*/ 1289398 w 2766832"/>
                  <a:gd name="connsiteY6" fmla="*/ 2217132 h 2501033"/>
                  <a:gd name="connsiteX7" fmla="*/ 1366 w 2766832"/>
                  <a:gd name="connsiteY7" fmla="*/ 1573116 h 2501033"/>
                  <a:gd name="connsiteX8" fmla="*/ 1367 w 2766832"/>
                  <a:gd name="connsiteY8" fmla="*/ 12007 h 2501033"/>
                  <a:gd name="connsiteX9" fmla="*/ 0 w 2766832"/>
                  <a:gd name="connsiteY9" fmla="*/ 1806 h 2501033"/>
                  <a:gd name="connsiteX10" fmla="*/ 1366 w 2766832"/>
                  <a:gd name="connsiteY10" fmla="*/ 2489 h 2501033"/>
                  <a:gd name="connsiteX11" fmla="*/ 1366 w 2766832"/>
                  <a:gd name="connsiteY11" fmla="*/ 0 h 250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6832" h="2501033">
                    <a:moveTo>
                      <a:pt x="1366" y="0"/>
                    </a:moveTo>
                    <a:lnTo>
                      <a:pt x="15992" y="9802"/>
                    </a:lnTo>
                    <a:lnTo>
                      <a:pt x="2766832" y="1385295"/>
                    </a:lnTo>
                    <a:lnTo>
                      <a:pt x="1289400" y="2212199"/>
                    </a:lnTo>
                    <a:lnTo>
                      <a:pt x="1289400" y="2501033"/>
                    </a:lnTo>
                    <a:lnTo>
                      <a:pt x="1289398" y="2501033"/>
                    </a:lnTo>
                    <a:lnTo>
                      <a:pt x="1289398" y="2217132"/>
                    </a:lnTo>
                    <a:lnTo>
                      <a:pt x="1366" y="1573116"/>
                    </a:lnTo>
                    <a:lnTo>
                      <a:pt x="1367" y="12007"/>
                    </a:lnTo>
                    <a:lnTo>
                      <a:pt x="0" y="1806"/>
                    </a:lnTo>
                    <a:lnTo>
                      <a:pt x="1366" y="2489"/>
                    </a:lnTo>
                    <a:lnTo>
                      <a:pt x="1366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5" name="任意多边形: 形状 34"/>
              <p:cNvSpPr/>
              <p:nvPr/>
            </p:nvSpPr>
            <p:spPr>
              <a:xfrm flipH="1" flipV="1">
                <a:off x="9431770" y="6656987"/>
                <a:ext cx="2764098" cy="2501039"/>
              </a:xfrm>
              <a:custGeom>
                <a:avLst/>
                <a:gdLst>
                  <a:gd name="connsiteX0" fmla="*/ 1366 w 2766832"/>
                  <a:gd name="connsiteY0" fmla="*/ 0 h 2501033"/>
                  <a:gd name="connsiteX1" fmla="*/ 15992 w 2766832"/>
                  <a:gd name="connsiteY1" fmla="*/ 9802 h 2501033"/>
                  <a:gd name="connsiteX2" fmla="*/ 2766832 w 2766832"/>
                  <a:gd name="connsiteY2" fmla="*/ 1385295 h 2501033"/>
                  <a:gd name="connsiteX3" fmla="*/ 1289400 w 2766832"/>
                  <a:gd name="connsiteY3" fmla="*/ 2212199 h 2501033"/>
                  <a:gd name="connsiteX4" fmla="*/ 1289400 w 2766832"/>
                  <a:gd name="connsiteY4" fmla="*/ 2501033 h 2501033"/>
                  <a:gd name="connsiteX5" fmla="*/ 1289398 w 2766832"/>
                  <a:gd name="connsiteY5" fmla="*/ 2501033 h 2501033"/>
                  <a:gd name="connsiteX6" fmla="*/ 1289398 w 2766832"/>
                  <a:gd name="connsiteY6" fmla="*/ 2217132 h 2501033"/>
                  <a:gd name="connsiteX7" fmla="*/ 1366 w 2766832"/>
                  <a:gd name="connsiteY7" fmla="*/ 1573116 h 2501033"/>
                  <a:gd name="connsiteX8" fmla="*/ 1367 w 2766832"/>
                  <a:gd name="connsiteY8" fmla="*/ 12007 h 2501033"/>
                  <a:gd name="connsiteX9" fmla="*/ 0 w 2766832"/>
                  <a:gd name="connsiteY9" fmla="*/ 1806 h 2501033"/>
                  <a:gd name="connsiteX10" fmla="*/ 1366 w 2766832"/>
                  <a:gd name="connsiteY10" fmla="*/ 2489 h 2501033"/>
                  <a:gd name="connsiteX11" fmla="*/ 1366 w 2766832"/>
                  <a:gd name="connsiteY11" fmla="*/ 0 h 25010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2766832" h="2501033">
                    <a:moveTo>
                      <a:pt x="1366" y="0"/>
                    </a:moveTo>
                    <a:lnTo>
                      <a:pt x="15992" y="9802"/>
                    </a:lnTo>
                    <a:lnTo>
                      <a:pt x="2766832" y="1385295"/>
                    </a:lnTo>
                    <a:lnTo>
                      <a:pt x="1289400" y="2212199"/>
                    </a:lnTo>
                    <a:lnTo>
                      <a:pt x="1289400" y="2501033"/>
                    </a:lnTo>
                    <a:lnTo>
                      <a:pt x="1289398" y="2501033"/>
                    </a:lnTo>
                    <a:lnTo>
                      <a:pt x="1289398" y="2217132"/>
                    </a:lnTo>
                    <a:lnTo>
                      <a:pt x="1366" y="1573116"/>
                    </a:lnTo>
                    <a:lnTo>
                      <a:pt x="1367" y="12007"/>
                    </a:lnTo>
                    <a:lnTo>
                      <a:pt x="0" y="1806"/>
                    </a:lnTo>
                    <a:lnTo>
                      <a:pt x="1366" y="2489"/>
                    </a:lnTo>
                    <a:lnTo>
                      <a:pt x="1366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6" name="任意多边形: 形状 35"/>
              <p:cNvSpPr/>
              <p:nvPr/>
            </p:nvSpPr>
            <p:spPr>
              <a:xfrm>
                <a:off x="13482532" y="4648393"/>
                <a:ext cx="1472982" cy="3121846"/>
              </a:xfrm>
              <a:custGeom>
                <a:avLst/>
                <a:gdLst>
                  <a:gd name="connsiteX0" fmla="*/ 1472982 w 1472982"/>
                  <a:gd name="connsiteY0" fmla="*/ 0 h 3121846"/>
                  <a:gd name="connsiteX1" fmla="*/ 1472982 w 1472982"/>
                  <a:gd name="connsiteY1" fmla="*/ 3121846 h 3121846"/>
                  <a:gd name="connsiteX2" fmla="*/ 1 w 1472982"/>
                  <a:gd name="connsiteY2" fmla="*/ 2297431 h 3121846"/>
                  <a:gd name="connsiteX3" fmla="*/ 1 w 1472982"/>
                  <a:gd name="connsiteY3" fmla="*/ 2008596 h 3121846"/>
                  <a:gd name="connsiteX4" fmla="*/ 0 w 1472982"/>
                  <a:gd name="connsiteY4" fmla="*/ 2008596 h 3121846"/>
                  <a:gd name="connsiteX5" fmla="*/ 0 w 1472982"/>
                  <a:gd name="connsiteY5" fmla="*/ 1113247 h 3121846"/>
                  <a:gd name="connsiteX6" fmla="*/ 1 w 1472982"/>
                  <a:gd name="connsiteY6" fmla="*/ 1113247 h 3121846"/>
                  <a:gd name="connsiteX7" fmla="*/ 1 w 1472982"/>
                  <a:gd name="connsiteY7" fmla="*/ 824413 h 3121846"/>
                  <a:gd name="connsiteX8" fmla="*/ 1472982 w 1472982"/>
                  <a:gd name="connsiteY8" fmla="*/ 0 h 312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2982" h="3121846">
                    <a:moveTo>
                      <a:pt x="1472982" y="0"/>
                    </a:moveTo>
                    <a:lnTo>
                      <a:pt x="1472982" y="3121846"/>
                    </a:lnTo>
                    <a:lnTo>
                      <a:pt x="1" y="2297431"/>
                    </a:lnTo>
                    <a:lnTo>
                      <a:pt x="1" y="2008596"/>
                    </a:lnTo>
                    <a:lnTo>
                      <a:pt x="0" y="2008596"/>
                    </a:lnTo>
                    <a:lnTo>
                      <a:pt x="0" y="1113247"/>
                    </a:lnTo>
                    <a:lnTo>
                      <a:pt x="1" y="1113247"/>
                    </a:lnTo>
                    <a:lnTo>
                      <a:pt x="1" y="824413"/>
                    </a:lnTo>
                    <a:lnTo>
                      <a:pt x="147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  <p:sp>
            <p:nvSpPr>
              <p:cNvPr id="37" name="任意多边形: 形状 36"/>
              <p:cNvSpPr/>
              <p:nvPr/>
            </p:nvSpPr>
            <p:spPr>
              <a:xfrm flipH="1">
                <a:off x="9436221" y="4651327"/>
                <a:ext cx="1468530" cy="3121846"/>
              </a:xfrm>
              <a:custGeom>
                <a:avLst/>
                <a:gdLst>
                  <a:gd name="connsiteX0" fmla="*/ 1472982 w 1472982"/>
                  <a:gd name="connsiteY0" fmla="*/ 0 h 3121846"/>
                  <a:gd name="connsiteX1" fmla="*/ 1472982 w 1472982"/>
                  <a:gd name="connsiteY1" fmla="*/ 3121846 h 3121846"/>
                  <a:gd name="connsiteX2" fmla="*/ 1 w 1472982"/>
                  <a:gd name="connsiteY2" fmla="*/ 2297431 h 3121846"/>
                  <a:gd name="connsiteX3" fmla="*/ 1 w 1472982"/>
                  <a:gd name="connsiteY3" fmla="*/ 2008596 h 3121846"/>
                  <a:gd name="connsiteX4" fmla="*/ 0 w 1472982"/>
                  <a:gd name="connsiteY4" fmla="*/ 2008596 h 3121846"/>
                  <a:gd name="connsiteX5" fmla="*/ 0 w 1472982"/>
                  <a:gd name="connsiteY5" fmla="*/ 1113247 h 3121846"/>
                  <a:gd name="connsiteX6" fmla="*/ 1 w 1472982"/>
                  <a:gd name="connsiteY6" fmla="*/ 1113247 h 3121846"/>
                  <a:gd name="connsiteX7" fmla="*/ 1 w 1472982"/>
                  <a:gd name="connsiteY7" fmla="*/ 824413 h 3121846"/>
                  <a:gd name="connsiteX8" fmla="*/ 1472982 w 1472982"/>
                  <a:gd name="connsiteY8" fmla="*/ 0 h 312184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472982" h="3121846">
                    <a:moveTo>
                      <a:pt x="1472982" y="0"/>
                    </a:moveTo>
                    <a:lnTo>
                      <a:pt x="1472982" y="3121846"/>
                    </a:lnTo>
                    <a:lnTo>
                      <a:pt x="1" y="2297431"/>
                    </a:lnTo>
                    <a:lnTo>
                      <a:pt x="1" y="2008596"/>
                    </a:lnTo>
                    <a:lnTo>
                      <a:pt x="0" y="2008596"/>
                    </a:lnTo>
                    <a:lnTo>
                      <a:pt x="0" y="1113247"/>
                    </a:lnTo>
                    <a:lnTo>
                      <a:pt x="1" y="1113247"/>
                    </a:lnTo>
                    <a:lnTo>
                      <a:pt x="1" y="824413"/>
                    </a:lnTo>
                    <a:lnTo>
                      <a:pt x="147298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/>
                <a:endParaRPr/>
              </a:p>
            </p:txBody>
          </p:sp>
        </p:grpSp>
        <p:sp>
          <p:nvSpPr>
            <p:cNvPr id="24" name="六边形 23"/>
            <p:cNvSpPr/>
            <p:nvPr/>
          </p:nvSpPr>
          <p:spPr>
            <a:xfrm rot="16200000">
              <a:off x="4708940" y="2129351"/>
              <a:ext cx="2774118" cy="2597533"/>
            </a:xfrm>
            <a:prstGeom prst="hexagon">
              <a:avLst/>
            </a:prstGeom>
            <a:noFill/>
            <a:ln w="76200">
              <a:solidFill>
                <a:schemeClr val="bg1">
                  <a:lumMod val="9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6" name="任意多边形: 形状 25"/>
            <p:cNvSpPr>
              <a:spLocks/>
            </p:cNvSpPr>
            <p:nvPr/>
          </p:nvSpPr>
          <p:spPr bwMode="auto">
            <a:xfrm>
              <a:off x="6408837" y="3990421"/>
              <a:ext cx="250720" cy="277070"/>
            </a:xfrm>
            <a:custGeom>
              <a:avLst/>
              <a:gdLst>
                <a:gd name="T0" fmla="*/ 3327 w 3824"/>
                <a:gd name="T1" fmla="*/ 2813 h 4229"/>
                <a:gd name="T2" fmla="*/ 3231 w 3824"/>
                <a:gd name="T3" fmla="*/ 3431 h 4229"/>
                <a:gd name="T4" fmla="*/ 3493 w 3824"/>
                <a:gd name="T5" fmla="*/ 3271 h 4229"/>
                <a:gd name="T6" fmla="*/ 3560 w 3824"/>
                <a:gd name="T7" fmla="*/ 2717 h 4229"/>
                <a:gd name="T8" fmla="*/ 3518 w 3824"/>
                <a:gd name="T9" fmla="*/ 2343 h 4229"/>
                <a:gd name="T10" fmla="*/ 3231 w 3824"/>
                <a:gd name="T11" fmla="*/ 2171 h 4229"/>
                <a:gd name="T12" fmla="*/ 1371 w 3824"/>
                <a:gd name="T13" fmla="*/ 417 h 4229"/>
                <a:gd name="T14" fmla="*/ 1274 w 3824"/>
                <a:gd name="T15" fmla="*/ 948 h 4229"/>
                <a:gd name="T16" fmla="*/ 1427 w 3824"/>
                <a:gd name="T17" fmla="*/ 1532 h 4229"/>
                <a:gd name="T18" fmla="*/ 1176 w 3824"/>
                <a:gd name="T19" fmla="*/ 1985 h 4229"/>
                <a:gd name="T20" fmla="*/ 583 w 3824"/>
                <a:gd name="T21" fmla="*/ 2141 h 4229"/>
                <a:gd name="T22" fmla="*/ 266 w 3824"/>
                <a:gd name="T23" fmla="*/ 2353 h 4229"/>
                <a:gd name="T24" fmla="*/ 347 w 3824"/>
                <a:gd name="T25" fmla="*/ 2554 h 4229"/>
                <a:gd name="T26" fmla="*/ 463 w 3824"/>
                <a:gd name="T27" fmla="*/ 2756 h 4229"/>
                <a:gd name="T28" fmla="*/ 467 w 3824"/>
                <a:gd name="T29" fmla="*/ 3033 h 4229"/>
                <a:gd name="T30" fmla="*/ 702 w 3824"/>
                <a:gd name="T31" fmla="*/ 3222 h 4229"/>
                <a:gd name="T32" fmla="*/ 672 w 3824"/>
                <a:gd name="T33" fmla="*/ 3446 h 4229"/>
                <a:gd name="T34" fmla="*/ 815 w 3824"/>
                <a:gd name="T35" fmla="*/ 3587 h 4229"/>
                <a:gd name="T36" fmla="*/ 975 w 3824"/>
                <a:gd name="T37" fmla="*/ 3674 h 4229"/>
                <a:gd name="T38" fmla="*/ 991 w 3824"/>
                <a:gd name="T39" fmla="*/ 3914 h 4229"/>
                <a:gd name="T40" fmla="*/ 1525 w 3824"/>
                <a:gd name="T41" fmla="*/ 3933 h 4229"/>
                <a:gd name="T42" fmla="*/ 2201 w 3824"/>
                <a:gd name="T43" fmla="*/ 3732 h 4229"/>
                <a:gd name="T44" fmla="*/ 2537 w 3824"/>
                <a:gd name="T45" fmla="*/ 3486 h 4229"/>
                <a:gd name="T46" fmla="*/ 2903 w 3824"/>
                <a:gd name="T47" fmla="*/ 3395 h 4229"/>
                <a:gd name="T48" fmla="*/ 3060 w 3824"/>
                <a:gd name="T49" fmla="*/ 2896 h 4229"/>
                <a:gd name="T50" fmla="*/ 3035 w 3824"/>
                <a:gd name="T51" fmla="*/ 2398 h 4229"/>
                <a:gd name="T52" fmla="*/ 2824 w 3824"/>
                <a:gd name="T53" fmla="*/ 2171 h 4229"/>
                <a:gd name="T54" fmla="*/ 2460 w 3824"/>
                <a:gd name="T55" fmla="*/ 2012 h 4229"/>
                <a:gd name="T56" fmla="*/ 2004 w 3824"/>
                <a:gd name="T57" fmla="*/ 1474 h 4229"/>
                <a:gd name="T58" fmla="*/ 1671 w 3824"/>
                <a:gd name="T59" fmla="*/ 875 h 4229"/>
                <a:gd name="T60" fmla="*/ 1652 w 3824"/>
                <a:gd name="T61" fmla="*/ 385 h 4229"/>
                <a:gd name="T62" fmla="*/ 1594 w 3824"/>
                <a:gd name="T63" fmla="*/ 253 h 4229"/>
                <a:gd name="T64" fmla="*/ 1875 w 3824"/>
                <a:gd name="T65" fmla="*/ 169 h 4229"/>
                <a:gd name="T66" fmla="*/ 1907 w 3824"/>
                <a:gd name="T67" fmla="*/ 630 h 4229"/>
                <a:gd name="T68" fmla="*/ 2186 w 3824"/>
                <a:gd name="T69" fmla="*/ 1290 h 4229"/>
                <a:gd name="T70" fmla="*/ 2683 w 3824"/>
                <a:gd name="T71" fmla="*/ 1851 h 4229"/>
                <a:gd name="T72" fmla="*/ 2970 w 3824"/>
                <a:gd name="T73" fmla="*/ 1907 h 4229"/>
                <a:gd name="T74" fmla="*/ 3453 w 3824"/>
                <a:gd name="T75" fmla="*/ 1952 h 4229"/>
                <a:gd name="T76" fmla="*/ 3777 w 3824"/>
                <a:gd name="T77" fmla="*/ 2290 h 4229"/>
                <a:gd name="T78" fmla="*/ 3824 w 3824"/>
                <a:gd name="T79" fmla="*/ 2761 h 4229"/>
                <a:gd name="T80" fmla="*/ 3758 w 3824"/>
                <a:gd name="T81" fmla="*/ 3323 h 4229"/>
                <a:gd name="T82" fmla="*/ 3436 w 3824"/>
                <a:gd name="T83" fmla="*/ 3670 h 4229"/>
                <a:gd name="T84" fmla="*/ 2918 w 3824"/>
                <a:gd name="T85" fmla="*/ 3684 h 4229"/>
                <a:gd name="T86" fmla="*/ 2551 w 3824"/>
                <a:gd name="T87" fmla="*/ 3785 h 4229"/>
                <a:gd name="T88" fmla="*/ 2049 w 3824"/>
                <a:gd name="T89" fmla="*/ 4114 h 4229"/>
                <a:gd name="T90" fmla="*/ 1386 w 3824"/>
                <a:gd name="T91" fmla="*/ 4216 h 4229"/>
                <a:gd name="T92" fmla="*/ 814 w 3824"/>
                <a:gd name="T93" fmla="*/ 4103 h 4229"/>
                <a:gd name="T94" fmla="*/ 554 w 3824"/>
                <a:gd name="T95" fmla="*/ 3732 h 4229"/>
                <a:gd name="T96" fmla="*/ 400 w 3824"/>
                <a:gd name="T97" fmla="*/ 3312 h 4229"/>
                <a:gd name="T98" fmla="*/ 153 w 3824"/>
                <a:gd name="T99" fmla="*/ 2875 h 4229"/>
                <a:gd name="T100" fmla="*/ 1 w 3824"/>
                <a:gd name="T101" fmla="*/ 2444 h 4229"/>
                <a:gd name="T102" fmla="*/ 177 w 3824"/>
                <a:gd name="T103" fmla="*/ 2030 h 4229"/>
                <a:gd name="T104" fmla="*/ 632 w 3824"/>
                <a:gd name="T105" fmla="*/ 1875 h 4229"/>
                <a:gd name="T106" fmla="*/ 1038 w 3824"/>
                <a:gd name="T107" fmla="*/ 1762 h 4229"/>
                <a:gd name="T108" fmla="*/ 1150 w 3824"/>
                <a:gd name="T109" fmla="*/ 1443 h 4229"/>
                <a:gd name="T110" fmla="*/ 996 w 3824"/>
                <a:gd name="T111" fmla="*/ 908 h 4229"/>
                <a:gd name="T112" fmla="*/ 1142 w 3824"/>
                <a:gd name="T113" fmla="*/ 286 h 4229"/>
                <a:gd name="T114" fmla="*/ 1549 w 3824"/>
                <a:gd name="T115" fmla="*/ 2 h 42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3824" h="4229">
                  <a:moveTo>
                    <a:pt x="3231" y="2171"/>
                  </a:moveTo>
                  <a:lnTo>
                    <a:pt x="3254" y="2223"/>
                  </a:lnTo>
                  <a:lnTo>
                    <a:pt x="3272" y="2278"/>
                  </a:lnTo>
                  <a:lnTo>
                    <a:pt x="3286" y="2332"/>
                  </a:lnTo>
                  <a:lnTo>
                    <a:pt x="3296" y="2387"/>
                  </a:lnTo>
                  <a:lnTo>
                    <a:pt x="3304" y="2440"/>
                  </a:lnTo>
                  <a:lnTo>
                    <a:pt x="3318" y="2562"/>
                  </a:lnTo>
                  <a:lnTo>
                    <a:pt x="3326" y="2687"/>
                  </a:lnTo>
                  <a:lnTo>
                    <a:pt x="3327" y="2813"/>
                  </a:lnTo>
                  <a:lnTo>
                    <a:pt x="3322" y="2940"/>
                  </a:lnTo>
                  <a:lnTo>
                    <a:pt x="3312" y="3068"/>
                  </a:lnTo>
                  <a:lnTo>
                    <a:pt x="3304" y="3129"/>
                  </a:lnTo>
                  <a:lnTo>
                    <a:pt x="3294" y="3190"/>
                  </a:lnTo>
                  <a:lnTo>
                    <a:pt x="3282" y="3252"/>
                  </a:lnTo>
                  <a:lnTo>
                    <a:pt x="3265" y="3313"/>
                  </a:lnTo>
                  <a:lnTo>
                    <a:pt x="3246" y="3373"/>
                  </a:lnTo>
                  <a:lnTo>
                    <a:pt x="3221" y="3431"/>
                  </a:lnTo>
                  <a:lnTo>
                    <a:pt x="3231" y="3431"/>
                  </a:lnTo>
                  <a:lnTo>
                    <a:pt x="3272" y="3431"/>
                  </a:lnTo>
                  <a:lnTo>
                    <a:pt x="3309" y="3430"/>
                  </a:lnTo>
                  <a:lnTo>
                    <a:pt x="3342" y="3425"/>
                  </a:lnTo>
                  <a:lnTo>
                    <a:pt x="3373" y="3419"/>
                  </a:lnTo>
                  <a:lnTo>
                    <a:pt x="3399" y="3408"/>
                  </a:lnTo>
                  <a:lnTo>
                    <a:pt x="3421" y="3393"/>
                  </a:lnTo>
                  <a:lnTo>
                    <a:pt x="3439" y="3372"/>
                  </a:lnTo>
                  <a:lnTo>
                    <a:pt x="3469" y="3323"/>
                  </a:lnTo>
                  <a:lnTo>
                    <a:pt x="3493" y="3271"/>
                  </a:lnTo>
                  <a:lnTo>
                    <a:pt x="3513" y="3215"/>
                  </a:lnTo>
                  <a:lnTo>
                    <a:pt x="3529" y="3157"/>
                  </a:lnTo>
                  <a:lnTo>
                    <a:pt x="3540" y="3096"/>
                  </a:lnTo>
                  <a:lnTo>
                    <a:pt x="3548" y="3033"/>
                  </a:lnTo>
                  <a:lnTo>
                    <a:pt x="3555" y="2970"/>
                  </a:lnTo>
                  <a:lnTo>
                    <a:pt x="3558" y="2904"/>
                  </a:lnTo>
                  <a:lnTo>
                    <a:pt x="3559" y="2839"/>
                  </a:lnTo>
                  <a:lnTo>
                    <a:pt x="3559" y="2773"/>
                  </a:lnTo>
                  <a:lnTo>
                    <a:pt x="3560" y="2717"/>
                  </a:lnTo>
                  <a:lnTo>
                    <a:pt x="3560" y="2678"/>
                  </a:lnTo>
                  <a:lnTo>
                    <a:pt x="3560" y="2636"/>
                  </a:lnTo>
                  <a:lnTo>
                    <a:pt x="3559" y="2594"/>
                  </a:lnTo>
                  <a:lnTo>
                    <a:pt x="3558" y="2550"/>
                  </a:lnTo>
                  <a:lnTo>
                    <a:pt x="3553" y="2506"/>
                  </a:lnTo>
                  <a:lnTo>
                    <a:pt x="3548" y="2462"/>
                  </a:lnTo>
                  <a:lnTo>
                    <a:pt x="3541" y="2420"/>
                  </a:lnTo>
                  <a:lnTo>
                    <a:pt x="3531" y="2380"/>
                  </a:lnTo>
                  <a:lnTo>
                    <a:pt x="3518" y="2343"/>
                  </a:lnTo>
                  <a:lnTo>
                    <a:pt x="3501" y="2309"/>
                  </a:lnTo>
                  <a:lnTo>
                    <a:pt x="3480" y="2279"/>
                  </a:lnTo>
                  <a:lnTo>
                    <a:pt x="3457" y="2254"/>
                  </a:lnTo>
                  <a:lnTo>
                    <a:pt x="3424" y="2230"/>
                  </a:lnTo>
                  <a:lnTo>
                    <a:pt x="3388" y="2211"/>
                  </a:lnTo>
                  <a:lnTo>
                    <a:pt x="3351" y="2195"/>
                  </a:lnTo>
                  <a:lnTo>
                    <a:pt x="3311" y="2185"/>
                  </a:lnTo>
                  <a:lnTo>
                    <a:pt x="3271" y="2176"/>
                  </a:lnTo>
                  <a:lnTo>
                    <a:pt x="3231" y="2171"/>
                  </a:lnTo>
                  <a:close/>
                  <a:moveTo>
                    <a:pt x="1594" y="253"/>
                  </a:moveTo>
                  <a:lnTo>
                    <a:pt x="1566" y="255"/>
                  </a:lnTo>
                  <a:lnTo>
                    <a:pt x="1537" y="266"/>
                  </a:lnTo>
                  <a:lnTo>
                    <a:pt x="1507" y="283"/>
                  </a:lnTo>
                  <a:lnTo>
                    <a:pt x="1478" y="303"/>
                  </a:lnTo>
                  <a:lnTo>
                    <a:pt x="1449" y="328"/>
                  </a:lnTo>
                  <a:lnTo>
                    <a:pt x="1422" y="355"/>
                  </a:lnTo>
                  <a:lnTo>
                    <a:pt x="1395" y="385"/>
                  </a:lnTo>
                  <a:lnTo>
                    <a:pt x="1371" y="417"/>
                  </a:lnTo>
                  <a:lnTo>
                    <a:pt x="1349" y="448"/>
                  </a:lnTo>
                  <a:lnTo>
                    <a:pt x="1320" y="509"/>
                  </a:lnTo>
                  <a:lnTo>
                    <a:pt x="1295" y="570"/>
                  </a:lnTo>
                  <a:lnTo>
                    <a:pt x="1277" y="630"/>
                  </a:lnTo>
                  <a:lnTo>
                    <a:pt x="1263" y="690"/>
                  </a:lnTo>
                  <a:lnTo>
                    <a:pt x="1256" y="751"/>
                  </a:lnTo>
                  <a:lnTo>
                    <a:pt x="1255" y="808"/>
                  </a:lnTo>
                  <a:lnTo>
                    <a:pt x="1262" y="878"/>
                  </a:lnTo>
                  <a:lnTo>
                    <a:pt x="1274" y="948"/>
                  </a:lnTo>
                  <a:lnTo>
                    <a:pt x="1292" y="1016"/>
                  </a:lnTo>
                  <a:lnTo>
                    <a:pt x="1314" y="1086"/>
                  </a:lnTo>
                  <a:lnTo>
                    <a:pt x="1338" y="1157"/>
                  </a:lnTo>
                  <a:lnTo>
                    <a:pt x="1358" y="1217"/>
                  </a:lnTo>
                  <a:lnTo>
                    <a:pt x="1379" y="1277"/>
                  </a:lnTo>
                  <a:lnTo>
                    <a:pt x="1397" y="1340"/>
                  </a:lnTo>
                  <a:lnTo>
                    <a:pt x="1411" y="1403"/>
                  </a:lnTo>
                  <a:lnTo>
                    <a:pt x="1422" y="1466"/>
                  </a:lnTo>
                  <a:lnTo>
                    <a:pt x="1427" y="1532"/>
                  </a:lnTo>
                  <a:lnTo>
                    <a:pt x="1426" y="1599"/>
                  </a:lnTo>
                  <a:lnTo>
                    <a:pt x="1418" y="1656"/>
                  </a:lnTo>
                  <a:lnTo>
                    <a:pt x="1401" y="1713"/>
                  </a:lnTo>
                  <a:lnTo>
                    <a:pt x="1379" y="1766"/>
                  </a:lnTo>
                  <a:lnTo>
                    <a:pt x="1350" y="1818"/>
                  </a:lnTo>
                  <a:lnTo>
                    <a:pt x="1315" y="1864"/>
                  </a:lnTo>
                  <a:lnTo>
                    <a:pt x="1274" y="1910"/>
                  </a:lnTo>
                  <a:lnTo>
                    <a:pt x="1227" y="1949"/>
                  </a:lnTo>
                  <a:lnTo>
                    <a:pt x="1176" y="1985"/>
                  </a:lnTo>
                  <a:lnTo>
                    <a:pt x="1121" y="2016"/>
                  </a:lnTo>
                  <a:lnTo>
                    <a:pt x="1062" y="2041"/>
                  </a:lnTo>
                  <a:lnTo>
                    <a:pt x="997" y="2061"/>
                  </a:lnTo>
                  <a:lnTo>
                    <a:pt x="927" y="2076"/>
                  </a:lnTo>
                  <a:lnTo>
                    <a:pt x="855" y="2090"/>
                  </a:lnTo>
                  <a:lnTo>
                    <a:pt x="783" y="2102"/>
                  </a:lnTo>
                  <a:lnTo>
                    <a:pt x="716" y="2113"/>
                  </a:lnTo>
                  <a:lnTo>
                    <a:pt x="648" y="2126"/>
                  </a:lnTo>
                  <a:lnTo>
                    <a:pt x="583" y="2141"/>
                  </a:lnTo>
                  <a:lnTo>
                    <a:pt x="518" y="2159"/>
                  </a:lnTo>
                  <a:lnTo>
                    <a:pt x="456" y="2180"/>
                  </a:lnTo>
                  <a:lnTo>
                    <a:pt x="399" y="2209"/>
                  </a:lnTo>
                  <a:lnTo>
                    <a:pt x="371" y="2224"/>
                  </a:lnTo>
                  <a:lnTo>
                    <a:pt x="343" y="2243"/>
                  </a:lnTo>
                  <a:lnTo>
                    <a:pt x="319" y="2267"/>
                  </a:lnTo>
                  <a:lnTo>
                    <a:pt x="296" y="2293"/>
                  </a:lnTo>
                  <a:lnTo>
                    <a:pt x="279" y="2321"/>
                  </a:lnTo>
                  <a:lnTo>
                    <a:pt x="266" y="2353"/>
                  </a:lnTo>
                  <a:lnTo>
                    <a:pt x="259" y="2387"/>
                  </a:lnTo>
                  <a:lnTo>
                    <a:pt x="261" y="2424"/>
                  </a:lnTo>
                  <a:lnTo>
                    <a:pt x="263" y="2444"/>
                  </a:lnTo>
                  <a:lnTo>
                    <a:pt x="270" y="2466"/>
                  </a:lnTo>
                  <a:lnTo>
                    <a:pt x="279" y="2487"/>
                  </a:lnTo>
                  <a:lnTo>
                    <a:pt x="290" y="2507"/>
                  </a:lnTo>
                  <a:lnTo>
                    <a:pt x="305" y="2525"/>
                  </a:lnTo>
                  <a:lnTo>
                    <a:pt x="324" y="2542"/>
                  </a:lnTo>
                  <a:lnTo>
                    <a:pt x="347" y="2554"/>
                  </a:lnTo>
                  <a:lnTo>
                    <a:pt x="376" y="2562"/>
                  </a:lnTo>
                  <a:lnTo>
                    <a:pt x="408" y="2573"/>
                  </a:lnTo>
                  <a:lnTo>
                    <a:pt x="433" y="2591"/>
                  </a:lnTo>
                  <a:lnTo>
                    <a:pt x="454" y="2611"/>
                  </a:lnTo>
                  <a:lnTo>
                    <a:pt x="467" y="2637"/>
                  </a:lnTo>
                  <a:lnTo>
                    <a:pt x="474" y="2666"/>
                  </a:lnTo>
                  <a:lnTo>
                    <a:pt x="477" y="2695"/>
                  </a:lnTo>
                  <a:lnTo>
                    <a:pt x="473" y="2726"/>
                  </a:lnTo>
                  <a:lnTo>
                    <a:pt x="463" y="2756"/>
                  </a:lnTo>
                  <a:lnTo>
                    <a:pt x="450" y="2787"/>
                  </a:lnTo>
                  <a:lnTo>
                    <a:pt x="436" y="2807"/>
                  </a:lnTo>
                  <a:lnTo>
                    <a:pt x="427" y="2833"/>
                  </a:lnTo>
                  <a:lnTo>
                    <a:pt x="422" y="2863"/>
                  </a:lnTo>
                  <a:lnTo>
                    <a:pt x="422" y="2896"/>
                  </a:lnTo>
                  <a:lnTo>
                    <a:pt x="425" y="2929"/>
                  </a:lnTo>
                  <a:lnTo>
                    <a:pt x="432" y="2962"/>
                  </a:lnTo>
                  <a:lnTo>
                    <a:pt x="447" y="2999"/>
                  </a:lnTo>
                  <a:lnTo>
                    <a:pt x="467" y="3033"/>
                  </a:lnTo>
                  <a:lnTo>
                    <a:pt x="492" y="3062"/>
                  </a:lnTo>
                  <a:lnTo>
                    <a:pt x="524" y="3086"/>
                  </a:lnTo>
                  <a:lnTo>
                    <a:pt x="561" y="3108"/>
                  </a:lnTo>
                  <a:lnTo>
                    <a:pt x="603" y="3124"/>
                  </a:lnTo>
                  <a:lnTo>
                    <a:pt x="630" y="3133"/>
                  </a:lnTo>
                  <a:lnTo>
                    <a:pt x="655" y="3146"/>
                  </a:lnTo>
                  <a:lnTo>
                    <a:pt x="676" y="3168"/>
                  </a:lnTo>
                  <a:lnTo>
                    <a:pt x="692" y="3194"/>
                  </a:lnTo>
                  <a:lnTo>
                    <a:pt x="702" y="3222"/>
                  </a:lnTo>
                  <a:lnTo>
                    <a:pt x="705" y="3249"/>
                  </a:lnTo>
                  <a:lnTo>
                    <a:pt x="703" y="3276"/>
                  </a:lnTo>
                  <a:lnTo>
                    <a:pt x="694" y="3301"/>
                  </a:lnTo>
                  <a:lnTo>
                    <a:pt x="680" y="3323"/>
                  </a:lnTo>
                  <a:lnTo>
                    <a:pt x="672" y="3341"/>
                  </a:lnTo>
                  <a:lnTo>
                    <a:pt x="666" y="3363"/>
                  </a:lnTo>
                  <a:lnTo>
                    <a:pt x="663" y="3389"/>
                  </a:lnTo>
                  <a:lnTo>
                    <a:pt x="666" y="3416"/>
                  </a:lnTo>
                  <a:lnTo>
                    <a:pt x="672" y="3446"/>
                  </a:lnTo>
                  <a:lnTo>
                    <a:pt x="681" y="3476"/>
                  </a:lnTo>
                  <a:lnTo>
                    <a:pt x="694" y="3505"/>
                  </a:lnTo>
                  <a:lnTo>
                    <a:pt x="712" y="3534"/>
                  </a:lnTo>
                  <a:lnTo>
                    <a:pt x="731" y="3557"/>
                  </a:lnTo>
                  <a:lnTo>
                    <a:pt x="753" y="3573"/>
                  </a:lnTo>
                  <a:lnTo>
                    <a:pt x="775" y="3584"/>
                  </a:lnTo>
                  <a:lnTo>
                    <a:pt x="798" y="3588"/>
                  </a:lnTo>
                  <a:lnTo>
                    <a:pt x="807" y="3587"/>
                  </a:lnTo>
                  <a:lnTo>
                    <a:pt x="815" y="3587"/>
                  </a:lnTo>
                  <a:lnTo>
                    <a:pt x="820" y="3584"/>
                  </a:lnTo>
                  <a:lnTo>
                    <a:pt x="827" y="3584"/>
                  </a:lnTo>
                  <a:lnTo>
                    <a:pt x="851" y="3587"/>
                  </a:lnTo>
                  <a:lnTo>
                    <a:pt x="876" y="3591"/>
                  </a:lnTo>
                  <a:lnTo>
                    <a:pt x="902" y="3601"/>
                  </a:lnTo>
                  <a:lnTo>
                    <a:pt x="925" y="3613"/>
                  </a:lnTo>
                  <a:lnTo>
                    <a:pt x="946" y="3631"/>
                  </a:lnTo>
                  <a:lnTo>
                    <a:pt x="964" y="3651"/>
                  </a:lnTo>
                  <a:lnTo>
                    <a:pt x="975" y="3674"/>
                  </a:lnTo>
                  <a:lnTo>
                    <a:pt x="980" y="3700"/>
                  </a:lnTo>
                  <a:lnTo>
                    <a:pt x="979" y="3726"/>
                  </a:lnTo>
                  <a:lnTo>
                    <a:pt x="971" y="3752"/>
                  </a:lnTo>
                  <a:lnTo>
                    <a:pt x="962" y="3783"/>
                  </a:lnTo>
                  <a:lnTo>
                    <a:pt x="958" y="3813"/>
                  </a:lnTo>
                  <a:lnTo>
                    <a:pt x="960" y="3843"/>
                  </a:lnTo>
                  <a:lnTo>
                    <a:pt x="967" y="3870"/>
                  </a:lnTo>
                  <a:lnTo>
                    <a:pt x="978" y="3895"/>
                  </a:lnTo>
                  <a:lnTo>
                    <a:pt x="991" y="3914"/>
                  </a:lnTo>
                  <a:lnTo>
                    <a:pt x="1009" y="3928"/>
                  </a:lnTo>
                  <a:lnTo>
                    <a:pt x="1031" y="3939"/>
                  </a:lnTo>
                  <a:lnTo>
                    <a:pt x="1056" y="3944"/>
                  </a:lnTo>
                  <a:lnTo>
                    <a:pt x="1105" y="3954"/>
                  </a:lnTo>
                  <a:lnTo>
                    <a:pt x="1151" y="3958"/>
                  </a:lnTo>
                  <a:lnTo>
                    <a:pt x="1198" y="3960"/>
                  </a:lnTo>
                  <a:lnTo>
                    <a:pt x="1245" y="3960"/>
                  </a:lnTo>
                  <a:lnTo>
                    <a:pt x="1384" y="3948"/>
                  </a:lnTo>
                  <a:lnTo>
                    <a:pt x="1525" y="3933"/>
                  </a:lnTo>
                  <a:lnTo>
                    <a:pt x="1667" y="3915"/>
                  </a:lnTo>
                  <a:lnTo>
                    <a:pt x="1808" y="3893"/>
                  </a:lnTo>
                  <a:lnTo>
                    <a:pt x="1897" y="3873"/>
                  </a:lnTo>
                  <a:lnTo>
                    <a:pt x="1966" y="3858"/>
                  </a:lnTo>
                  <a:lnTo>
                    <a:pt x="2031" y="3843"/>
                  </a:lnTo>
                  <a:lnTo>
                    <a:pt x="2071" y="3821"/>
                  </a:lnTo>
                  <a:lnTo>
                    <a:pt x="2114" y="3794"/>
                  </a:lnTo>
                  <a:lnTo>
                    <a:pt x="2158" y="3763"/>
                  </a:lnTo>
                  <a:lnTo>
                    <a:pt x="2201" y="3732"/>
                  </a:lnTo>
                  <a:lnTo>
                    <a:pt x="2245" y="3699"/>
                  </a:lnTo>
                  <a:lnTo>
                    <a:pt x="2315" y="3647"/>
                  </a:lnTo>
                  <a:lnTo>
                    <a:pt x="2341" y="3624"/>
                  </a:lnTo>
                  <a:lnTo>
                    <a:pt x="2369" y="3599"/>
                  </a:lnTo>
                  <a:lnTo>
                    <a:pt x="2399" y="3572"/>
                  </a:lnTo>
                  <a:lnTo>
                    <a:pt x="2430" y="3546"/>
                  </a:lnTo>
                  <a:lnTo>
                    <a:pt x="2463" y="3521"/>
                  </a:lnTo>
                  <a:lnTo>
                    <a:pt x="2499" y="3501"/>
                  </a:lnTo>
                  <a:lnTo>
                    <a:pt x="2537" y="3486"/>
                  </a:lnTo>
                  <a:lnTo>
                    <a:pt x="2574" y="3468"/>
                  </a:lnTo>
                  <a:lnTo>
                    <a:pt x="2613" y="3457"/>
                  </a:lnTo>
                  <a:lnTo>
                    <a:pt x="2650" y="3450"/>
                  </a:lnTo>
                  <a:lnTo>
                    <a:pt x="2686" y="3449"/>
                  </a:lnTo>
                  <a:lnTo>
                    <a:pt x="2721" y="3449"/>
                  </a:lnTo>
                  <a:lnTo>
                    <a:pt x="2776" y="3441"/>
                  </a:lnTo>
                  <a:lnTo>
                    <a:pt x="2824" y="3430"/>
                  </a:lnTo>
                  <a:lnTo>
                    <a:pt x="2867" y="3415"/>
                  </a:lnTo>
                  <a:lnTo>
                    <a:pt x="2903" y="3395"/>
                  </a:lnTo>
                  <a:lnTo>
                    <a:pt x="2934" y="3371"/>
                  </a:lnTo>
                  <a:lnTo>
                    <a:pt x="2962" y="3342"/>
                  </a:lnTo>
                  <a:lnTo>
                    <a:pt x="2985" y="3306"/>
                  </a:lnTo>
                  <a:lnTo>
                    <a:pt x="3003" y="3265"/>
                  </a:lnTo>
                  <a:lnTo>
                    <a:pt x="3020" y="3218"/>
                  </a:lnTo>
                  <a:lnTo>
                    <a:pt x="3038" y="3140"/>
                  </a:lnTo>
                  <a:lnTo>
                    <a:pt x="3049" y="3059"/>
                  </a:lnTo>
                  <a:lnTo>
                    <a:pt x="3057" y="2978"/>
                  </a:lnTo>
                  <a:lnTo>
                    <a:pt x="3060" y="2896"/>
                  </a:lnTo>
                  <a:lnTo>
                    <a:pt x="3061" y="2817"/>
                  </a:lnTo>
                  <a:lnTo>
                    <a:pt x="3061" y="2739"/>
                  </a:lnTo>
                  <a:lnTo>
                    <a:pt x="3060" y="2706"/>
                  </a:lnTo>
                  <a:lnTo>
                    <a:pt x="3060" y="2657"/>
                  </a:lnTo>
                  <a:lnTo>
                    <a:pt x="3058" y="2606"/>
                  </a:lnTo>
                  <a:lnTo>
                    <a:pt x="3056" y="2554"/>
                  </a:lnTo>
                  <a:lnTo>
                    <a:pt x="3052" y="2502"/>
                  </a:lnTo>
                  <a:lnTo>
                    <a:pt x="3045" y="2450"/>
                  </a:lnTo>
                  <a:lnTo>
                    <a:pt x="3035" y="2398"/>
                  </a:lnTo>
                  <a:lnTo>
                    <a:pt x="3023" y="2349"/>
                  </a:lnTo>
                  <a:lnTo>
                    <a:pt x="3005" y="2301"/>
                  </a:lnTo>
                  <a:lnTo>
                    <a:pt x="2983" y="2256"/>
                  </a:lnTo>
                  <a:lnTo>
                    <a:pt x="2965" y="2232"/>
                  </a:lnTo>
                  <a:lnTo>
                    <a:pt x="2943" y="2213"/>
                  </a:lnTo>
                  <a:lnTo>
                    <a:pt x="2918" y="2198"/>
                  </a:lnTo>
                  <a:lnTo>
                    <a:pt x="2889" y="2187"/>
                  </a:lnTo>
                  <a:lnTo>
                    <a:pt x="2857" y="2179"/>
                  </a:lnTo>
                  <a:lnTo>
                    <a:pt x="2824" y="2171"/>
                  </a:lnTo>
                  <a:lnTo>
                    <a:pt x="2788" y="2164"/>
                  </a:lnTo>
                  <a:lnTo>
                    <a:pt x="2721" y="2150"/>
                  </a:lnTo>
                  <a:lnTo>
                    <a:pt x="2659" y="2133"/>
                  </a:lnTo>
                  <a:lnTo>
                    <a:pt x="2601" y="2108"/>
                  </a:lnTo>
                  <a:lnTo>
                    <a:pt x="2545" y="2078"/>
                  </a:lnTo>
                  <a:lnTo>
                    <a:pt x="2493" y="2042"/>
                  </a:lnTo>
                  <a:lnTo>
                    <a:pt x="2482" y="2037"/>
                  </a:lnTo>
                  <a:lnTo>
                    <a:pt x="2470" y="2026"/>
                  </a:lnTo>
                  <a:lnTo>
                    <a:pt x="2460" y="2012"/>
                  </a:lnTo>
                  <a:lnTo>
                    <a:pt x="2435" y="1992"/>
                  </a:lnTo>
                  <a:lnTo>
                    <a:pt x="2412" y="1970"/>
                  </a:lnTo>
                  <a:lnTo>
                    <a:pt x="2390" y="1946"/>
                  </a:lnTo>
                  <a:lnTo>
                    <a:pt x="2370" y="1922"/>
                  </a:lnTo>
                  <a:lnTo>
                    <a:pt x="2288" y="1832"/>
                  </a:lnTo>
                  <a:lnTo>
                    <a:pt x="2210" y="1741"/>
                  </a:lnTo>
                  <a:lnTo>
                    <a:pt x="2136" y="1651"/>
                  </a:lnTo>
                  <a:lnTo>
                    <a:pt x="2067" y="1562"/>
                  </a:lnTo>
                  <a:lnTo>
                    <a:pt x="2004" y="1474"/>
                  </a:lnTo>
                  <a:lnTo>
                    <a:pt x="1935" y="1375"/>
                  </a:lnTo>
                  <a:lnTo>
                    <a:pt x="1895" y="1317"/>
                  </a:lnTo>
                  <a:lnTo>
                    <a:pt x="1855" y="1260"/>
                  </a:lnTo>
                  <a:lnTo>
                    <a:pt x="1816" y="1201"/>
                  </a:lnTo>
                  <a:lnTo>
                    <a:pt x="1780" y="1141"/>
                  </a:lnTo>
                  <a:lnTo>
                    <a:pt x="1747" y="1078"/>
                  </a:lnTo>
                  <a:lnTo>
                    <a:pt x="1717" y="1013"/>
                  </a:lnTo>
                  <a:lnTo>
                    <a:pt x="1691" y="945"/>
                  </a:lnTo>
                  <a:lnTo>
                    <a:pt x="1671" y="875"/>
                  </a:lnTo>
                  <a:lnTo>
                    <a:pt x="1657" y="805"/>
                  </a:lnTo>
                  <a:lnTo>
                    <a:pt x="1648" y="738"/>
                  </a:lnTo>
                  <a:lnTo>
                    <a:pt x="1644" y="671"/>
                  </a:lnTo>
                  <a:lnTo>
                    <a:pt x="1644" y="604"/>
                  </a:lnTo>
                  <a:lnTo>
                    <a:pt x="1645" y="537"/>
                  </a:lnTo>
                  <a:lnTo>
                    <a:pt x="1648" y="466"/>
                  </a:lnTo>
                  <a:lnTo>
                    <a:pt x="1649" y="444"/>
                  </a:lnTo>
                  <a:lnTo>
                    <a:pt x="1651" y="414"/>
                  </a:lnTo>
                  <a:lnTo>
                    <a:pt x="1652" y="385"/>
                  </a:lnTo>
                  <a:lnTo>
                    <a:pt x="1652" y="357"/>
                  </a:lnTo>
                  <a:lnTo>
                    <a:pt x="1651" y="331"/>
                  </a:lnTo>
                  <a:lnTo>
                    <a:pt x="1646" y="306"/>
                  </a:lnTo>
                  <a:lnTo>
                    <a:pt x="1641" y="286"/>
                  </a:lnTo>
                  <a:lnTo>
                    <a:pt x="1633" y="270"/>
                  </a:lnTo>
                  <a:lnTo>
                    <a:pt x="1620" y="258"/>
                  </a:lnTo>
                  <a:lnTo>
                    <a:pt x="1606" y="253"/>
                  </a:lnTo>
                  <a:lnTo>
                    <a:pt x="1601" y="253"/>
                  </a:lnTo>
                  <a:lnTo>
                    <a:pt x="1594" y="253"/>
                  </a:lnTo>
                  <a:close/>
                  <a:moveTo>
                    <a:pt x="1597" y="0"/>
                  </a:moveTo>
                  <a:lnTo>
                    <a:pt x="1644" y="2"/>
                  </a:lnTo>
                  <a:lnTo>
                    <a:pt x="1688" y="11"/>
                  </a:lnTo>
                  <a:lnTo>
                    <a:pt x="1728" y="26"/>
                  </a:lnTo>
                  <a:lnTo>
                    <a:pt x="1765" y="43"/>
                  </a:lnTo>
                  <a:lnTo>
                    <a:pt x="1798" y="68"/>
                  </a:lnTo>
                  <a:lnTo>
                    <a:pt x="1827" y="97"/>
                  </a:lnTo>
                  <a:lnTo>
                    <a:pt x="1853" y="131"/>
                  </a:lnTo>
                  <a:lnTo>
                    <a:pt x="1875" y="169"/>
                  </a:lnTo>
                  <a:lnTo>
                    <a:pt x="1892" y="212"/>
                  </a:lnTo>
                  <a:lnTo>
                    <a:pt x="1906" y="266"/>
                  </a:lnTo>
                  <a:lnTo>
                    <a:pt x="1914" y="321"/>
                  </a:lnTo>
                  <a:lnTo>
                    <a:pt x="1915" y="374"/>
                  </a:lnTo>
                  <a:lnTo>
                    <a:pt x="1914" y="429"/>
                  </a:lnTo>
                  <a:lnTo>
                    <a:pt x="1911" y="485"/>
                  </a:lnTo>
                  <a:lnTo>
                    <a:pt x="1910" y="519"/>
                  </a:lnTo>
                  <a:lnTo>
                    <a:pt x="1908" y="556"/>
                  </a:lnTo>
                  <a:lnTo>
                    <a:pt x="1907" y="630"/>
                  </a:lnTo>
                  <a:lnTo>
                    <a:pt x="1913" y="701"/>
                  </a:lnTo>
                  <a:lnTo>
                    <a:pt x="1921" y="767"/>
                  </a:lnTo>
                  <a:lnTo>
                    <a:pt x="1936" y="830"/>
                  </a:lnTo>
                  <a:lnTo>
                    <a:pt x="1957" y="892"/>
                  </a:lnTo>
                  <a:lnTo>
                    <a:pt x="1991" y="978"/>
                  </a:lnTo>
                  <a:lnTo>
                    <a:pt x="2033" y="1060"/>
                  </a:lnTo>
                  <a:lnTo>
                    <a:pt x="2081" y="1141"/>
                  </a:lnTo>
                  <a:lnTo>
                    <a:pt x="2132" y="1217"/>
                  </a:lnTo>
                  <a:lnTo>
                    <a:pt x="2186" y="1290"/>
                  </a:lnTo>
                  <a:lnTo>
                    <a:pt x="2238" y="1358"/>
                  </a:lnTo>
                  <a:lnTo>
                    <a:pt x="2290" y="1421"/>
                  </a:lnTo>
                  <a:lnTo>
                    <a:pt x="2355" y="1502"/>
                  </a:lnTo>
                  <a:lnTo>
                    <a:pt x="2409" y="1570"/>
                  </a:lnTo>
                  <a:lnTo>
                    <a:pt x="2464" y="1637"/>
                  </a:lnTo>
                  <a:lnTo>
                    <a:pt x="2522" y="1703"/>
                  </a:lnTo>
                  <a:lnTo>
                    <a:pt x="2581" y="1766"/>
                  </a:lnTo>
                  <a:lnTo>
                    <a:pt x="2643" y="1825"/>
                  </a:lnTo>
                  <a:lnTo>
                    <a:pt x="2683" y="1851"/>
                  </a:lnTo>
                  <a:lnTo>
                    <a:pt x="2725" y="1870"/>
                  </a:lnTo>
                  <a:lnTo>
                    <a:pt x="2772" y="1884"/>
                  </a:lnTo>
                  <a:lnTo>
                    <a:pt x="2823" y="1894"/>
                  </a:lnTo>
                  <a:lnTo>
                    <a:pt x="2850" y="1900"/>
                  </a:lnTo>
                  <a:lnTo>
                    <a:pt x="2874" y="1907"/>
                  </a:lnTo>
                  <a:lnTo>
                    <a:pt x="2883" y="1910"/>
                  </a:lnTo>
                  <a:lnTo>
                    <a:pt x="2893" y="1911"/>
                  </a:lnTo>
                  <a:lnTo>
                    <a:pt x="2900" y="1912"/>
                  </a:lnTo>
                  <a:lnTo>
                    <a:pt x="2970" y="1907"/>
                  </a:lnTo>
                  <a:lnTo>
                    <a:pt x="3045" y="1903"/>
                  </a:lnTo>
                  <a:lnTo>
                    <a:pt x="3120" y="1901"/>
                  </a:lnTo>
                  <a:lnTo>
                    <a:pt x="3163" y="1903"/>
                  </a:lnTo>
                  <a:lnTo>
                    <a:pt x="3207" y="1904"/>
                  </a:lnTo>
                  <a:lnTo>
                    <a:pt x="3254" y="1908"/>
                  </a:lnTo>
                  <a:lnTo>
                    <a:pt x="3304" y="1914"/>
                  </a:lnTo>
                  <a:lnTo>
                    <a:pt x="3354" y="1923"/>
                  </a:lnTo>
                  <a:lnTo>
                    <a:pt x="3403" y="1936"/>
                  </a:lnTo>
                  <a:lnTo>
                    <a:pt x="3453" y="1952"/>
                  </a:lnTo>
                  <a:lnTo>
                    <a:pt x="3502" y="1972"/>
                  </a:lnTo>
                  <a:lnTo>
                    <a:pt x="3551" y="1997"/>
                  </a:lnTo>
                  <a:lnTo>
                    <a:pt x="3596" y="2029"/>
                  </a:lnTo>
                  <a:lnTo>
                    <a:pt x="3639" y="2066"/>
                  </a:lnTo>
                  <a:lnTo>
                    <a:pt x="3676" y="2102"/>
                  </a:lnTo>
                  <a:lnTo>
                    <a:pt x="3709" y="2145"/>
                  </a:lnTo>
                  <a:lnTo>
                    <a:pt x="3735" y="2190"/>
                  </a:lnTo>
                  <a:lnTo>
                    <a:pt x="3759" y="2239"/>
                  </a:lnTo>
                  <a:lnTo>
                    <a:pt x="3777" y="2290"/>
                  </a:lnTo>
                  <a:lnTo>
                    <a:pt x="3792" y="2342"/>
                  </a:lnTo>
                  <a:lnTo>
                    <a:pt x="3803" y="2397"/>
                  </a:lnTo>
                  <a:lnTo>
                    <a:pt x="3811" y="2450"/>
                  </a:lnTo>
                  <a:lnTo>
                    <a:pt x="3817" y="2505"/>
                  </a:lnTo>
                  <a:lnTo>
                    <a:pt x="3821" y="2559"/>
                  </a:lnTo>
                  <a:lnTo>
                    <a:pt x="3824" y="2613"/>
                  </a:lnTo>
                  <a:lnTo>
                    <a:pt x="3824" y="2665"/>
                  </a:lnTo>
                  <a:lnTo>
                    <a:pt x="3824" y="2714"/>
                  </a:lnTo>
                  <a:lnTo>
                    <a:pt x="3824" y="2761"/>
                  </a:lnTo>
                  <a:lnTo>
                    <a:pt x="3824" y="2773"/>
                  </a:lnTo>
                  <a:lnTo>
                    <a:pt x="3822" y="2844"/>
                  </a:lnTo>
                  <a:lnTo>
                    <a:pt x="3821" y="2917"/>
                  </a:lnTo>
                  <a:lnTo>
                    <a:pt x="3817" y="2988"/>
                  </a:lnTo>
                  <a:lnTo>
                    <a:pt x="3811" y="3057"/>
                  </a:lnTo>
                  <a:lnTo>
                    <a:pt x="3802" y="3126"/>
                  </a:lnTo>
                  <a:lnTo>
                    <a:pt x="3791" y="3194"/>
                  </a:lnTo>
                  <a:lnTo>
                    <a:pt x="3775" y="3260"/>
                  </a:lnTo>
                  <a:lnTo>
                    <a:pt x="3758" y="3323"/>
                  </a:lnTo>
                  <a:lnTo>
                    <a:pt x="3734" y="3383"/>
                  </a:lnTo>
                  <a:lnTo>
                    <a:pt x="3707" y="3441"/>
                  </a:lnTo>
                  <a:lnTo>
                    <a:pt x="3675" y="3494"/>
                  </a:lnTo>
                  <a:lnTo>
                    <a:pt x="3636" y="3543"/>
                  </a:lnTo>
                  <a:lnTo>
                    <a:pt x="3602" y="3580"/>
                  </a:lnTo>
                  <a:lnTo>
                    <a:pt x="3563" y="3612"/>
                  </a:lnTo>
                  <a:lnTo>
                    <a:pt x="3523" y="3636"/>
                  </a:lnTo>
                  <a:lnTo>
                    <a:pt x="3480" y="3655"/>
                  </a:lnTo>
                  <a:lnTo>
                    <a:pt x="3436" y="3670"/>
                  </a:lnTo>
                  <a:lnTo>
                    <a:pt x="3392" y="3681"/>
                  </a:lnTo>
                  <a:lnTo>
                    <a:pt x="3348" y="3688"/>
                  </a:lnTo>
                  <a:lnTo>
                    <a:pt x="3303" y="3694"/>
                  </a:lnTo>
                  <a:lnTo>
                    <a:pt x="3260" y="3695"/>
                  </a:lnTo>
                  <a:lnTo>
                    <a:pt x="3218" y="3696"/>
                  </a:lnTo>
                  <a:lnTo>
                    <a:pt x="3134" y="3694"/>
                  </a:lnTo>
                  <a:lnTo>
                    <a:pt x="3052" y="3690"/>
                  </a:lnTo>
                  <a:lnTo>
                    <a:pt x="2983" y="3685"/>
                  </a:lnTo>
                  <a:lnTo>
                    <a:pt x="2918" y="3684"/>
                  </a:lnTo>
                  <a:lnTo>
                    <a:pt x="2897" y="3684"/>
                  </a:lnTo>
                  <a:lnTo>
                    <a:pt x="2838" y="3694"/>
                  </a:lnTo>
                  <a:lnTo>
                    <a:pt x="2777" y="3700"/>
                  </a:lnTo>
                  <a:lnTo>
                    <a:pt x="2721" y="3707"/>
                  </a:lnTo>
                  <a:lnTo>
                    <a:pt x="2661" y="3717"/>
                  </a:lnTo>
                  <a:lnTo>
                    <a:pt x="2634" y="3725"/>
                  </a:lnTo>
                  <a:lnTo>
                    <a:pt x="2606" y="3742"/>
                  </a:lnTo>
                  <a:lnTo>
                    <a:pt x="2579" y="3762"/>
                  </a:lnTo>
                  <a:lnTo>
                    <a:pt x="2551" y="3785"/>
                  </a:lnTo>
                  <a:lnTo>
                    <a:pt x="2523" y="3811"/>
                  </a:lnTo>
                  <a:lnTo>
                    <a:pt x="2485" y="3847"/>
                  </a:lnTo>
                  <a:lnTo>
                    <a:pt x="2446" y="3878"/>
                  </a:lnTo>
                  <a:lnTo>
                    <a:pt x="2370" y="3932"/>
                  </a:lnTo>
                  <a:lnTo>
                    <a:pt x="2311" y="3975"/>
                  </a:lnTo>
                  <a:lnTo>
                    <a:pt x="2249" y="4017"/>
                  </a:lnTo>
                  <a:lnTo>
                    <a:pt x="2186" y="4055"/>
                  </a:lnTo>
                  <a:lnTo>
                    <a:pt x="2118" y="4089"/>
                  </a:lnTo>
                  <a:lnTo>
                    <a:pt x="2049" y="4114"/>
                  </a:lnTo>
                  <a:lnTo>
                    <a:pt x="1977" y="4133"/>
                  </a:lnTo>
                  <a:lnTo>
                    <a:pt x="1904" y="4148"/>
                  </a:lnTo>
                  <a:lnTo>
                    <a:pt x="1830" y="4159"/>
                  </a:lnTo>
                  <a:lnTo>
                    <a:pt x="1757" y="4168"/>
                  </a:lnTo>
                  <a:lnTo>
                    <a:pt x="1668" y="4181"/>
                  </a:lnTo>
                  <a:lnTo>
                    <a:pt x="1583" y="4194"/>
                  </a:lnTo>
                  <a:lnTo>
                    <a:pt x="1531" y="4201"/>
                  </a:lnTo>
                  <a:lnTo>
                    <a:pt x="1482" y="4205"/>
                  </a:lnTo>
                  <a:lnTo>
                    <a:pt x="1386" y="4216"/>
                  </a:lnTo>
                  <a:lnTo>
                    <a:pt x="1288" y="4225"/>
                  </a:lnTo>
                  <a:lnTo>
                    <a:pt x="1190" y="4229"/>
                  </a:lnTo>
                  <a:lnTo>
                    <a:pt x="1125" y="4226"/>
                  </a:lnTo>
                  <a:lnTo>
                    <a:pt x="1066" y="4222"/>
                  </a:lnTo>
                  <a:lnTo>
                    <a:pt x="1011" y="4212"/>
                  </a:lnTo>
                  <a:lnTo>
                    <a:pt x="954" y="4193"/>
                  </a:lnTo>
                  <a:lnTo>
                    <a:pt x="902" y="4167"/>
                  </a:lnTo>
                  <a:lnTo>
                    <a:pt x="856" y="4137"/>
                  </a:lnTo>
                  <a:lnTo>
                    <a:pt x="814" y="4103"/>
                  </a:lnTo>
                  <a:lnTo>
                    <a:pt x="778" y="4063"/>
                  </a:lnTo>
                  <a:lnTo>
                    <a:pt x="747" y="4021"/>
                  </a:lnTo>
                  <a:lnTo>
                    <a:pt x="724" y="3974"/>
                  </a:lnTo>
                  <a:lnTo>
                    <a:pt x="706" y="3925"/>
                  </a:lnTo>
                  <a:lnTo>
                    <a:pt x="695" y="3874"/>
                  </a:lnTo>
                  <a:lnTo>
                    <a:pt x="692" y="3821"/>
                  </a:lnTo>
                  <a:lnTo>
                    <a:pt x="644" y="3798"/>
                  </a:lnTo>
                  <a:lnTo>
                    <a:pt x="597" y="3769"/>
                  </a:lnTo>
                  <a:lnTo>
                    <a:pt x="554" y="3732"/>
                  </a:lnTo>
                  <a:lnTo>
                    <a:pt x="514" y="3691"/>
                  </a:lnTo>
                  <a:lnTo>
                    <a:pt x="480" y="3646"/>
                  </a:lnTo>
                  <a:lnTo>
                    <a:pt x="450" y="3595"/>
                  </a:lnTo>
                  <a:lnTo>
                    <a:pt x="426" y="3547"/>
                  </a:lnTo>
                  <a:lnTo>
                    <a:pt x="410" y="3499"/>
                  </a:lnTo>
                  <a:lnTo>
                    <a:pt x="399" y="3451"/>
                  </a:lnTo>
                  <a:lnTo>
                    <a:pt x="393" y="3404"/>
                  </a:lnTo>
                  <a:lnTo>
                    <a:pt x="394" y="3357"/>
                  </a:lnTo>
                  <a:lnTo>
                    <a:pt x="400" y="3312"/>
                  </a:lnTo>
                  <a:lnTo>
                    <a:pt x="352" y="3276"/>
                  </a:lnTo>
                  <a:lnTo>
                    <a:pt x="307" y="3235"/>
                  </a:lnTo>
                  <a:lnTo>
                    <a:pt x="268" y="3192"/>
                  </a:lnTo>
                  <a:lnTo>
                    <a:pt x="234" y="3144"/>
                  </a:lnTo>
                  <a:lnTo>
                    <a:pt x="205" y="3093"/>
                  </a:lnTo>
                  <a:lnTo>
                    <a:pt x="183" y="3040"/>
                  </a:lnTo>
                  <a:lnTo>
                    <a:pt x="167" y="2985"/>
                  </a:lnTo>
                  <a:lnTo>
                    <a:pt x="157" y="2930"/>
                  </a:lnTo>
                  <a:lnTo>
                    <a:pt x="153" y="2875"/>
                  </a:lnTo>
                  <a:lnTo>
                    <a:pt x="157" y="2819"/>
                  </a:lnTo>
                  <a:lnTo>
                    <a:pt x="167" y="2766"/>
                  </a:lnTo>
                  <a:lnTo>
                    <a:pt x="128" y="2735"/>
                  </a:lnTo>
                  <a:lnTo>
                    <a:pt x="94" y="2696"/>
                  </a:lnTo>
                  <a:lnTo>
                    <a:pt x="63" y="2654"/>
                  </a:lnTo>
                  <a:lnTo>
                    <a:pt x="40" y="2606"/>
                  </a:lnTo>
                  <a:lnTo>
                    <a:pt x="21" y="2554"/>
                  </a:lnTo>
                  <a:lnTo>
                    <a:pt x="7" y="2499"/>
                  </a:lnTo>
                  <a:lnTo>
                    <a:pt x="1" y="2444"/>
                  </a:lnTo>
                  <a:lnTo>
                    <a:pt x="0" y="2391"/>
                  </a:lnTo>
                  <a:lnTo>
                    <a:pt x="4" y="2338"/>
                  </a:lnTo>
                  <a:lnTo>
                    <a:pt x="14" y="2286"/>
                  </a:lnTo>
                  <a:lnTo>
                    <a:pt x="29" y="2237"/>
                  </a:lnTo>
                  <a:lnTo>
                    <a:pt x="48" y="2189"/>
                  </a:lnTo>
                  <a:lnTo>
                    <a:pt x="73" y="2143"/>
                  </a:lnTo>
                  <a:lnTo>
                    <a:pt x="101" y="2102"/>
                  </a:lnTo>
                  <a:lnTo>
                    <a:pt x="134" y="2066"/>
                  </a:lnTo>
                  <a:lnTo>
                    <a:pt x="177" y="2030"/>
                  </a:lnTo>
                  <a:lnTo>
                    <a:pt x="222" y="1998"/>
                  </a:lnTo>
                  <a:lnTo>
                    <a:pt x="270" y="1972"/>
                  </a:lnTo>
                  <a:lnTo>
                    <a:pt x="320" y="1951"/>
                  </a:lnTo>
                  <a:lnTo>
                    <a:pt x="371" y="1933"/>
                  </a:lnTo>
                  <a:lnTo>
                    <a:pt x="423" y="1918"/>
                  </a:lnTo>
                  <a:lnTo>
                    <a:pt x="476" y="1904"/>
                  </a:lnTo>
                  <a:lnTo>
                    <a:pt x="528" y="1893"/>
                  </a:lnTo>
                  <a:lnTo>
                    <a:pt x="581" y="1885"/>
                  </a:lnTo>
                  <a:lnTo>
                    <a:pt x="632" y="1875"/>
                  </a:lnTo>
                  <a:lnTo>
                    <a:pt x="710" y="1863"/>
                  </a:lnTo>
                  <a:lnTo>
                    <a:pt x="742" y="1855"/>
                  </a:lnTo>
                  <a:lnTo>
                    <a:pt x="778" y="1847"/>
                  </a:lnTo>
                  <a:lnTo>
                    <a:pt x="829" y="1834"/>
                  </a:lnTo>
                  <a:lnTo>
                    <a:pt x="877" y="1822"/>
                  </a:lnTo>
                  <a:lnTo>
                    <a:pt x="922" y="1808"/>
                  </a:lnTo>
                  <a:lnTo>
                    <a:pt x="964" y="1795"/>
                  </a:lnTo>
                  <a:lnTo>
                    <a:pt x="1002" y="1780"/>
                  </a:lnTo>
                  <a:lnTo>
                    <a:pt x="1038" y="1762"/>
                  </a:lnTo>
                  <a:lnTo>
                    <a:pt x="1069" y="1743"/>
                  </a:lnTo>
                  <a:lnTo>
                    <a:pt x="1096" y="1721"/>
                  </a:lnTo>
                  <a:lnTo>
                    <a:pt x="1120" y="1696"/>
                  </a:lnTo>
                  <a:lnTo>
                    <a:pt x="1138" y="1667"/>
                  </a:lnTo>
                  <a:lnTo>
                    <a:pt x="1151" y="1636"/>
                  </a:lnTo>
                  <a:lnTo>
                    <a:pt x="1160" y="1600"/>
                  </a:lnTo>
                  <a:lnTo>
                    <a:pt x="1162" y="1561"/>
                  </a:lnTo>
                  <a:lnTo>
                    <a:pt x="1160" y="1502"/>
                  </a:lnTo>
                  <a:lnTo>
                    <a:pt x="1150" y="1443"/>
                  </a:lnTo>
                  <a:lnTo>
                    <a:pt x="1138" y="1386"/>
                  </a:lnTo>
                  <a:lnTo>
                    <a:pt x="1121" y="1328"/>
                  </a:lnTo>
                  <a:lnTo>
                    <a:pt x="1102" y="1271"/>
                  </a:lnTo>
                  <a:lnTo>
                    <a:pt x="1081" y="1212"/>
                  </a:lnTo>
                  <a:lnTo>
                    <a:pt x="1060" y="1153"/>
                  </a:lnTo>
                  <a:lnTo>
                    <a:pt x="1040" y="1094"/>
                  </a:lnTo>
                  <a:lnTo>
                    <a:pt x="1022" y="1034"/>
                  </a:lnTo>
                  <a:lnTo>
                    <a:pt x="1007" y="971"/>
                  </a:lnTo>
                  <a:lnTo>
                    <a:pt x="996" y="908"/>
                  </a:lnTo>
                  <a:lnTo>
                    <a:pt x="990" y="841"/>
                  </a:lnTo>
                  <a:lnTo>
                    <a:pt x="990" y="773"/>
                  </a:lnTo>
                  <a:lnTo>
                    <a:pt x="997" y="695"/>
                  </a:lnTo>
                  <a:lnTo>
                    <a:pt x="1009" y="619"/>
                  </a:lnTo>
                  <a:lnTo>
                    <a:pt x="1026" y="545"/>
                  </a:lnTo>
                  <a:lnTo>
                    <a:pt x="1048" y="476"/>
                  </a:lnTo>
                  <a:lnTo>
                    <a:pt x="1074" y="409"/>
                  </a:lnTo>
                  <a:lnTo>
                    <a:pt x="1106" y="346"/>
                  </a:lnTo>
                  <a:lnTo>
                    <a:pt x="1142" y="286"/>
                  </a:lnTo>
                  <a:lnTo>
                    <a:pt x="1180" y="231"/>
                  </a:lnTo>
                  <a:lnTo>
                    <a:pt x="1224" y="182"/>
                  </a:lnTo>
                  <a:lnTo>
                    <a:pt x="1271" y="136"/>
                  </a:lnTo>
                  <a:lnTo>
                    <a:pt x="1322" y="97"/>
                  </a:lnTo>
                  <a:lnTo>
                    <a:pt x="1362" y="69"/>
                  </a:lnTo>
                  <a:lnTo>
                    <a:pt x="1406" y="45"/>
                  </a:lnTo>
                  <a:lnTo>
                    <a:pt x="1453" y="26"/>
                  </a:lnTo>
                  <a:lnTo>
                    <a:pt x="1500" y="12"/>
                  </a:lnTo>
                  <a:lnTo>
                    <a:pt x="1549" y="2"/>
                  </a:lnTo>
                  <a:lnTo>
                    <a:pt x="1597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7" name="任意多边形: 形状 26"/>
            <p:cNvSpPr>
              <a:spLocks/>
            </p:cNvSpPr>
            <p:nvPr/>
          </p:nvSpPr>
          <p:spPr bwMode="auto">
            <a:xfrm>
              <a:off x="5546450" y="2588178"/>
              <a:ext cx="236554" cy="238543"/>
            </a:xfrm>
            <a:custGeom>
              <a:avLst/>
              <a:gdLst>
                <a:gd name="T0" fmla="*/ 100 w 101"/>
                <a:gd name="T1" fmla="*/ 50 h 101"/>
                <a:gd name="T2" fmla="*/ 51 w 101"/>
                <a:gd name="T3" fmla="*/ 100 h 101"/>
                <a:gd name="T4" fmla="*/ 1 w 101"/>
                <a:gd name="T5" fmla="*/ 51 h 101"/>
                <a:gd name="T6" fmla="*/ 50 w 101"/>
                <a:gd name="T7" fmla="*/ 1 h 101"/>
                <a:gd name="T8" fmla="*/ 100 w 101"/>
                <a:gd name="T9" fmla="*/ 50 h 101"/>
                <a:gd name="T10" fmla="*/ 20 w 101"/>
                <a:gd name="T11" fmla="*/ 51 h 101"/>
                <a:gd name="T12" fmla="*/ 23 w 101"/>
                <a:gd name="T13" fmla="*/ 37 h 101"/>
                <a:gd name="T14" fmla="*/ 12 w 101"/>
                <a:gd name="T15" fmla="*/ 31 h 101"/>
                <a:gd name="T16" fmla="*/ 7 w 101"/>
                <a:gd name="T17" fmla="*/ 51 h 101"/>
                <a:gd name="T18" fmla="*/ 12 w 101"/>
                <a:gd name="T19" fmla="*/ 70 h 101"/>
                <a:gd name="T20" fmla="*/ 23 w 101"/>
                <a:gd name="T21" fmla="*/ 64 h 101"/>
                <a:gd name="T22" fmla="*/ 20 w 101"/>
                <a:gd name="T23" fmla="*/ 51 h 101"/>
                <a:gd name="T24" fmla="*/ 74 w 101"/>
                <a:gd name="T25" fmla="*/ 51 h 101"/>
                <a:gd name="T26" fmla="*/ 51 w 101"/>
                <a:gd name="T27" fmla="*/ 27 h 101"/>
                <a:gd name="T28" fmla="*/ 27 w 101"/>
                <a:gd name="T29" fmla="*/ 51 h 101"/>
                <a:gd name="T30" fmla="*/ 51 w 101"/>
                <a:gd name="T31" fmla="*/ 74 h 101"/>
                <a:gd name="T32" fmla="*/ 74 w 101"/>
                <a:gd name="T33" fmla="*/ 51 h 101"/>
                <a:gd name="T34" fmla="*/ 31 w 101"/>
                <a:gd name="T35" fmla="*/ 12 h 101"/>
                <a:gd name="T36" fmla="*/ 37 w 101"/>
                <a:gd name="T37" fmla="*/ 23 h 101"/>
                <a:gd name="T38" fmla="*/ 51 w 101"/>
                <a:gd name="T39" fmla="*/ 20 h 101"/>
                <a:gd name="T40" fmla="*/ 64 w 101"/>
                <a:gd name="T41" fmla="*/ 23 h 101"/>
                <a:gd name="T42" fmla="*/ 70 w 101"/>
                <a:gd name="T43" fmla="*/ 12 h 101"/>
                <a:gd name="T44" fmla="*/ 50 w 101"/>
                <a:gd name="T45" fmla="*/ 7 h 101"/>
                <a:gd name="T46" fmla="*/ 31 w 101"/>
                <a:gd name="T47" fmla="*/ 12 h 101"/>
                <a:gd name="T48" fmla="*/ 70 w 101"/>
                <a:gd name="T49" fmla="*/ 89 h 101"/>
                <a:gd name="T50" fmla="*/ 64 w 101"/>
                <a:gd name="T51" fmla="*/ 78 h 101"/>
                <a:gd name="T52" fmla="*/ 51 w 101"/>
                <a:gd name="T53" fmla="*/ 81 h 101"/>
                <a:gd name="T54" fmla="*/ 37 w 101"/>
                <a:gd name="T55" fmla="*/ 78 h 101"/>
                <a:gd name="T56" fmla="*/ 31 w 101"/>
                <a:gd name="T57" fmla="*/ 89 h 101"/>
                <a:gd name="T58" fmla="*/ 51 w 101"/>
                <a:gd name="T59" fmla="*/ 94 h 101"/>
                <a:gd name="T60" fmla="*/ 70 w 101"/>
                <a:gd name="T61" fmla="*/ 89 h 101"/>
                <a:gd name="T62" fmla="*/ 89 w 101"/>
                <a:gd name="T63" fmla="*/ 70 h 101"/>
                <a:gd name="T64" fmla="*/ 94 w 101"/>
                <a:gd name="T65" fmla="*/ 50 h 101"/>
                <a:gd name="T66" fmla="*/ 89 w 101"/>
                <a:gd name="T67" fmla="*/ 31 h 101"/>
                <a:gd name="T68" fmla="*/ 78 w 101"/>
                <a:gd name="T69" fmla="*/ 37 h 101"/>
                <a:gd name="T70" fmla="*/ 81 w 101"/>
                <a:gd name="T71" fmla="*/ 51 h 101"/>
                <a:gd name="T72" fmla="*/ 78 w 101"/>
                <a:gd name="T73" fmla="*/ 64 h 101"/>
                <a:gd name="T74" fmla="*/ 89 w 101"/>
                <a:gd name="T75" fmla="*/ 70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101" h="101">
                  <a:moveTo>
                    <a:pt x="100" y="50"/>
                  </a:moveTo>
                  <a:cubicBezTo>
                    <a:pt x="101" y="77"/>
                    <a:pt x="79" y="100"/>
                    <a:pt x="51" y="100"/>
                  </a:cubicBezTo>
                  <a:cubicBezTo>
                    <a:pt x="24" y="101"/>
                    <a:pt x="1" y="79"/>
                    <a:pt x="1" y="51"/>
                  </a:cubicBezTo>
                  <a:cubicBezTo>
                    <a:pt x="0" y="24"/>
                    <a:pt x="22" y="1"/>
                    <a:pt x="50" y="1"/>
                  </a:cubicBezTo>
                  <a:cubicBezTo>
                    <a:pt x="77" y="0"/>
                    <a:pt x="100" y="22"/>
                    <a:pt x="100" y="50"/>
                  </a:cubicBezTo>
                  <a:close/>
                  <a:moveTo>
                    <a:pt x="20" y="51"/>
                  </a:moveTo>
                  <a:cubicBezTo>
                    <a:pt x="20" y="46"/>
                    <a:pt x="21" y="41"/>
                    <a:pt x="23" y="37"/>
                  </a:cubicBezTo>
                  <a:cubicBezTo>
                    <a:pt x="12" y="31"/>
                    <a:pt x="12" y="31"/>
                    <a:pt x="12" y="31"/>
                  </a:cubicBezTo>
                  <a:cubicBezTo>
                    <a:pt x="9" y="37"/>
                    <a:pt x="7" y="44"/>
                    <a:pt x="7" y="51"/>
                  </a:cubicBezTo>
                  <a:cubicBezTo>
                    <a:pt x="7" y="58"/>
                    <a:pt x="9" y="65"/>
                    <a:pt x="12" y="70"/>
                  </a:cubicBezTo>
                  <a:cubicBezTo>
                    <a:pt x="23" y="64"/>
                    <a:pt x="23" y="64"/>
                    <a:pt x="23" y="64"/>
                  </a:cubicBezTo>
                  <a:cubicBezTo>
                    <a:pt x="21" y="60"/>
                    <a:pt x="20" y="55"/>
                    <a:pt x="20" y="51"/>
                  </a:cubicBezTo>
                  <a:close/>
                  <a:moveTo>
                    <a:pt x="74" y="51"/>
                  </a:moveTo>
                  <a:cubicBezTo>
                    <a:pt x="74" y="37"/>
                    <a:pt x="64" y="27"/>
                    <a:pt x="51" y="27"/>
                  </a:cubicBezTo>
                  <a:cubicBezTo>
                    <a:pt x="37" y="27"/>
                    <a:pt x="27" y="37"/>
                    <a:pt x="27" y="51"/>
                  </a:cubicBezTo>
                  <a:cubicBezTo>
                    <a:pt x="27" y="64"/>
                    <a:pt x="37" y="74"/>
                    <a:pt x="51" y="74"/>
                  </a:cubicBezTo>
                  <a:cubicBezTo>
                    <a:pt x="64" y="74"/>
                    <a:pt x="74" y="64"/>
                    <a:pt x="74" y="51"/>
                  </a:cubicBezTo>
                  <a:close/>
                  <a:moveTo>
                    <a:pt x="31" y="12"/>
                  </a:moveTo>
                  <a:cubicBezTo>
                    <a:pt x="37" y="23"/>
                    <a:pt x="37" y="23"/>
                    <a:pt x="37" y="23"/>
                  </a:cubicBezTo>
                  <a:cubicBezTo>
                    <a:pt x="41" y="21"/>
                    <a:pt x="46" y="20"/>
                    <a:pt x="51" y="20"/>
                  </a:cubicBezTo>
                  <a:cubicBezTo>
                    <a:pt x="55" y="20"/>
                    <a:pt x="60" y="21"/>
                    <a:pt x="64" y="23"/>
                  </a:cubicBezTo>
                  <a:cubicBezTo>
                    <a:pt x="70" y="12"/>
                    <a:pt x="70" y="12"/>
                    <a:pt x="70" y="12"/>
                  </a:cubicBezTo>
                  <a:cubicBezTo>
                    <a:pt x="64" y="9"/>
                    <a:pt x="57" y="7"/>
                    <a:pt x="50" y="7"/>
                  </a:cubicBezTo>
                  <a:cubicBezTo>
                    <a:pt x="43" y="8"/>
                    <a:pt x="36" y="9"/>
                    <a:pt x="31" y="12"/>
                  </a:cubicBezTo>
                  <a:close/>
                  <a:moveTo>
                    <a:pt x="70" y="89"/>
                  </a:moveTo>
                  <a:cubicBezTo>
                    <a:pt x="64" y="78"/>
                    <a:pt x="64" y="78"/>
                    <a:pt x="64" y="78"/>
                  </a:cubicBezTo>
                  <a:cubicBezTo>
                    <a:pt x="60" y="80"/>
                    <a:pt x="55" y="81"/>
                    <a:pt x="51" y="81"/>
                  </a:cubicBezTo>
                  <a:cubicBezTo>
                    <a:pt x="46" y="81"/>
                    <a:pt x="41" y="80"/>
                    <a:pt x="37" y="78"/>
                  </a:cubicBezTo>
                  <a:cubicBezTo>
                    <a:pt x="31" y="89"/>
                    <a:pt x="31" y="89"/>
                    <a:pt x="31" y="89"/>
                  </a:cubicBezTo>
                  <a:cubicBezTo>
                    <a:pt x="37" y="92"/>
                    <a:pt x="44" y="94"/>
                    <a:pt x="51" y="94"/>
                  </a:cubicBezTo>
                  <a:cubicBezTo>
                    <a:pt x="58" y="94"/>
                    <a:pt x="65" y="92"/>
                    <a:pt x="70" y="89"/>
                  </a:cubicBezTo>
                  <a:close/>
                  <a:moveTo>
                    <a:pt x="89" y="70"/>
                  </a:moveTo>
                  <a:cubicBezTo>
                    <a:pt x="92" y="64"/>
                    <a:pt x="94" y="57"/>
                    <a:pt x="94" y="50"/>
                  </a:cubicBezTo>
                  <a:cubicBezTo>
                    <a:pt x="94" y="43"/>
                    <a:pt x="92" y="36"/>
                    <a:pt x="89" y="31"/>
                  </a:cubicBezTo>
                  <a:cubicBezTo>
                    <a:pt x="78" y="37"/>
                    <a:pt x="78" y="37"/>
                    <a:pt x="78" y="37"/>
                  </a:cubicBezTo>
                  <a:cubicBezTo>
                    <a:pt x="80" y="41"/>
                    <a:pt x="81" y="46"/>
                    <a:pt x="81" y="51"/>
                  </a:cubicBezTo>
                  <a:cubicBezTo>
                    <a:pt x="81" y="55"/>
                    <a:pt x="80" y="60"/>
                    <a:pt x="78" y="64"/>
                  </a:cubicBezTo>
                  <a:lnTo>
                    <a:pt x="89" y="70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8" name="任意多边形: 形状 27"/>
            <p:cNvSpPr>
              <a:spLocks/>
            </p:cNvSpPr>
            <p:nvPr/>
          </p:nvSpPr>
          <p:spPr bwMode="auto">
            <a:xfrm>
              <a:off x="6884573" y="3319766"/>
              <a:ext cx="258023" cy="255838"/>
            </a:xfrm>
            <a:custGeom>
              <a:avLst/>
              <a:gdLst>
                <a:gd name="T0" fmla="*/ 100 w 100"/>
                <a:gd name="T1" fmla="*/ 39 h 99"/>
                <a:gd name="T2" fmla="*/ 63 w 100"/>
                <a:gd name="T3" fmla="*/ 78 h 99"/>
                <a:gd name="T4" fmla="*/ 33 w 100"/>
                <a:gd name="T5" fmla="*/ 99 h 99"/>
                <a:gd name="T6" fmla="*/ 0 w 100"/>
                <a:gd name="T7" fmla="*/ 66 h 99"/>
                <a:gd name="T8" fmla="*/ 21 w 100"/>
                <a:gd name="T9" fmla="*/ 36 h 99"/>
                <a:gd name="T10" fmla="*/ 60 w 100"/>
                <a:gd name="T11" fmla="*/ 0 h 99"/>
                <a:gd name="T12" fmla="*/ 100 w 100"/>
                <a:gd name="T13" fmla="*/ 39 h 99"/>
                <a:gd name="T14" fmla="*/ 0 w 100"/>
                <a:gd name="T15" fmla="*/ 12 h 99"/>
                <a:gd name="T16" fmla="*/ 11 w 100"/>
                <a:gd name="T17" fmla="*/ 1 h 99"/>
                <a:gd name="T18" fmla="*/ 22 w 100"/>
                <a:gd name="T19" fmla="*/ 12 h 99"/>
                <a:gd name="T20" fmla="*/ 11 w 100"/>
                <a:gd name="T21" fmla="*/ 23 h 99"/>
                <a:gd name="T22" fmla="*/ 0 w 100"/>
                <a:gd name="T23" fmla="*/ 12 h 99"/>
                <a:gd name="T24" fmla="*/ 5 w 100"/>
                <a:gd name="T25" fmla="*/ 12 h 99"/>
                <a:gd name="T26" fmla="*/ 11 w 100"/>
                <a:gd name="T27" fmla="*/ 18 h 99"/>
                <a:gd name="T28" fmla="*/ 17 w 100"/>
                <a:gd name="T29" fmla="*/ 12 h 99"/>
                <a:gd name="T30" fmla="*/ 11 w 100"/>
                <a:gd name="T31" fmla="*/ 6 h 99"/>
                <a:gd name="T32" fmla="*/ 5 w 100"/>
                <a:gd name="T33" fmla="*/ 12 h 99"/>
                <a:gd name="T34" fmla="*/ 52 w 100"/>
                <a:gd name="T35" fmla="*/ 77 h 99"/>
                <a:gd name="T36" fmla="*/ 22 w 100"/>
                <a:gd name="T37" fmla="*/ 48 h 99"/>
                <a:gd name="T38" fmla="*/ 11 w 100"/>
                <a:gd name="T39" fmla="*/ 66 h 99"/>
                <a:gd name="T40" fmla="*/ 33 w 100"/>
                <a:gd name="T41" fmla="*/ 88 h 99"/>
                <a:gd name="T42" fmla="*/ 52 w 100"/>
                <a:gd name="T43" fmla="*/ 77 h 99"/>
                <a:gd name="T44" fmla="*/ 88 w 100"/>
                <a:gd name="T45" fmla="*/ 39 h 99"/>
                <a:gd name="T46" fmla="*/ 60 w 100"/>
                <a:gd name="T47" fmla="*/ 12 h 99"/>
                <a:gd name="T48" fmla="*/ 33 w 100"/>
                <a:gd name="T49" fmla="*/ 34 h 99"/>
                <a:gd name="T50" fmla="*/ 66 w 100"/>
                <a:gd name="T51" fmla="*/ 66 h 99"/>
                <a:gd name="T52" fmla="*/ 88 w 100"/>
                <a:gd name="T53" fmla="*/ 39 h 99"/>
                <a:gd name="T54" fmla="*/ 55 w 100"/>
                <a:gd name="T55" fmla="*/ 66 h 99"/>
                <a:gd name="T56" fmla="*/ 33 w 100"/>
                <a:gd name="T57" fmla="*/ 45 h 99"/>
                <a:gd name="T58" fmla="*/ 55 w 100"/>
                <a:gd name="T59" fmla="*/ 66 h 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</a:cxnLst>
              <a:rect l="0" t="0" r="r" b="b"/>
              <a:pathLst>
                <a:path w="100" h="99">
                  <a:moveTo>
                    <a:pt x="100" y="39"/>
                  </a:moveTo>
                  <a:cubicBezTo>
                    <a:pt x="100" y="60"/>
                    <a:pt x="84" y="77"/>
                    <a:pt x="63" y="78"/>
                  </a:cubicBezTo>
                  <a:cubicBezTo>
                    <a:pt x="59" y="91"/>
                    <a:pt x="47" y="99"/>
                    <a:pt x="33" y="99"/>
                  </a:cubicBezTo>
                  <a:cubicBezTo>
                    <a:pt x="15" y="99"/>
                    <a:pt x="0" y="84"/>
                    <a:pt x="0" y="66"/>
                  </a:cubicBezTo>
                  <a:cubicBezTo>
                    <a:pt x="0" y="53"/>
                    <a:pt x="9" y="41"/>
                    <a:pt x="21" y="36"/>
                  </a:cubicBezTo>
                  <a:cubicBezTo>
                    <a:pt x="23" y="16"/>
                    <a:pt x="40" y="0"/>
                    <a:pt x="60" y="0"/>
                  </a:cubicBezTo>
                  <a:cubicBezTo>
                    <a:pt x="82" y="0"/>
                    <a:pt x="100" y="18"/>
                    <a:pt x="100" y="39"/>
                  </a:cubicBezTo>
                  <a:close/>
                  <a:moveTo>
                    <a:pt x="0" y="12"/>
                  </a:moveTo>
                  <a:cubicBezTo>
                    <a:pt x="0" y="6"/>
                    <a:pt x="5" y="1"/>
                    <a:pt x="11" y="1"/>
                  </a:cubicBezTo>
                  <a:cubicBezTo>
                    <a:pt x="17" y="1"/>
                    <a:pt x="22" y="6"/>
                    <a:pt x="22" y="12"/>
                  </a:cubicBezTo>
                  <a:cubicBezTo>
                    <a:pt x="22" y="18"/>
                    <a:pt x="17" y="23"/>
                    <a:pt x="11" y="23"/>
                  </a:cubicBezTo>
                  <a:cubicBezTo>
                    <a:pt x="5" y="23"/>
                    <a:pt x="0" y="18"/>
                    <a:pt x="0" y="12"/>
                  </a:cubicBezTo>
                  <a:close/>
                  <a:moveTo>
                    <a:pt x="5" y="12"/>
                  </a:moveTo>
                  <a:cubicBezTo>
                    <a:pt x="5" y="15"/>
                    <a:pt x="8" y="18"/>
                    <a:pt x="11" y="18"/>
                  </a:cubicBezTo>
                  <a:cubicBezTo>
                    <a:pt x="15" y="18"/>
                    <a:pt x="17" y="15"/>
                    <a:pt x="17" y="12"/>
                  </a:cubicBezTo>
                  <a:cubicBezTo>
                    <a:pt x="17" y="8"/>
                    <a:pt x="15" y="6"/>
                    <a:pt x="11" y="6"/>
                  </a:cubicBezTo>
                  <a:cubicBezTo>
                    <a:pt x="8" y="6"/>
                    <a:pt x="5" y="8"/>
                    <a:pt x="5" y="12"/>
                  </a:cubicBezTo>
                  <a:close/>
                  <a:moveTo>
                    <a:pt x="52" y="77"/>
                  </a:moveTo>
                  <a:cubicBezTo>
                    <a:pt x="37" y="74"/>
                    <a:pt x="25" y="62"/>
                    <a:pt x="22" y="48"/>
                  </a:cubicBezTo>
                  <a:cubicBezTo>
                    <a:pt x="15" y="51"/>
                    <a:pt x="11" y="58"/>
                    <a:pt x="11" y="66"/>
                  </a:cubicBezTo>
                  <a:cubicBezTo>
                    <a:pt x="11" y="78"/>
                    <a:pt x="21" y="88"/>
                    <a:pt x="33" y="88"/>
                  </a:cubicBezTo>
                  <a:cubicBezTo>
                    <a:pt x="41" y="88"/>
                    <a:pt x="48" y="84"/>
                    <a:pt x="52" y="77"/>
                  </a:cubicBezTo>
                  <a:close/>
                  <a:moveTo>
                    <a:pt x="88" y="39"/>
                  </a:moveTo>
                  <a:cubicBezTo>
                    <a:pt x="88" y="24"/>
                    <a:pt x="75" y="12"/>
                    <a:pt x="60" y="12"/>
                  </a:cubicBezTo>
                  <a:cubicBezTo>
                    <a:pt x="47" y="12"/>
                    <a:pt x="36" y="21"/>
                    <a:pt x="33" y="34"/>
                  </a:cubicBezTo>
                  <a:cubicBezTo>
                    <a:pt x="51" y="34"/>
                    <a:pt x="65" y="48"/>
                    <a:pt x="66" y="66"/>
                  </a:cubicBezTo>
                  <a:cubicBezTo>
                    <a:pt x="78" y="64"/>
                    <a:pt x="88" y="52"/>
                    <a:pt x="88" y="39"/>
                  </a:cubicBezTo>
                  <a:close/>
                  <a:moveTo>
                    <a:pt x="55" y="66"/>
                  </a:moveTo>
                  <a:cubicBezTo>
                    <a:pt x="55" y="54"/>
                    <a:pt x="45" y="45"/>
                    <a:pt x="33" y="45"/>
                  </a:cubicBezTo>
                  <a:cubicBezTo>
                    <a:pt x="35" y="55"/>
                    <a:pt x="44" y="64"/>
                    <a:pt x="55" y="66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9" name="任意多边形: 形状 28"/>
            <p:cNvSpPr>
              <a:spLocks/>
            </p:cNvSpPr>
            <p:nvPr/>
          </p:nvSpPr>
          <p:spPr bwMode="auto">
            <a:xfrm>
              <a:off x="6414783" y="2559342"/>
              <a:ext cx="258898" cy="286638"/>
            </a:xfrm>
            <a:custGeom>
              <a:avLst/>
              <a:gdLst>
                <a:gd name="T0" fmla="*/ 7 w 71"/>
                <a:gd name="T1" fmla="*/ 53 h 76"/>
                <a:gd name="T2" fmla="*/ 6 w 71"/>
                <a:gd name="T3" fmla="*/ 50 h 76"/>
                <a:gd name="T4" fmla="*/ 21 w 71"/>
                <a:gd name="T5" fmla="*/ 13 h 76"/>
                <a:gd name="T6" fmla="*/ 24 w 71"/>
                <a:gd name="T7" fmla="*/ 11 h 76"/>
                <a:gd name="T8" fmla="*/ 17 w 71"/>
                <a:gd name="T9" fmla="*/ 7 h 76"/>
                <a:gd name="T10" fmla="*/ 9 w 71"/>
                <a:gd name="T11" fmla="*/ 33 h 76"/>
                <a:gd name="T12" fmla="*/ 2 w 71"/>
                <a:gd name="T13" fmla="*/ 36 h 76"/>
                <a:gd name="T14" fmla="*/ 35 w 71"/>
                <a:gd name="T15" fmla="*/ 10 h 76"/>
                <a:gd name="T16" fmla="*/ 35 w 71"/>
                <a:gd name="T17" fmla="*/ 0 h 76"/>
                <a:gd name="T18" fmla="*/ 35 w 71"/>
                <a:gd name="T19" fmla="*/ 10 h 76"/>
                <a:gd name="T20" fmla="*/ 50 w 71"/>
                <a:gd name="T21" fmla="*/ 13 h 76"/>
                <a:gd name="T22" fmla="*/ 51 w 71"/>
                <a:gd name="T23" fmla="*/ 5 h 76"/>
                <a:gd name="T24" fmla="*/ 58 w 71"/>
                <a:gd name="T25" fmla="*/ 23 h 76"/>
                <a:gd name="T26" fmla="*/ 66 w 71"/>
                <a:gd name="T27" fmla="*/ 17 h 76"/>
                <a:gd name="T28" fmla="*/ 57 w 71"/>
                <a:gd name="T29" fmla="*/ 22 h 76"/>
                <a:gd name="T30" fmla="*/ 62 w 71"/>
                <a:gd name="T31" fmla="*/ 33 h 76"/>
                <a:gd name="T32" fmla="*/ 69 w 71"/>
                <a:gd name="T33" fmla="*/ 36 h 76"/>
                <a:gd name="T34" fmla="*/ 13 w 71"/>
                <a:gd name="T35" fmla="*/ 20 h 76"/>
                <a:gd name="T36" fmla="*/ 6 w 71"/>
                <a:gd name="T37" fmla="*/ 19 h 76"/>
                <a:gd name="T38" fmla="*/ 14 w 71"/>
                <a:gd name="T39" fmla="*/ 22 h 76"/>
                <a:gd name="T40" fmla="*/ 49 w 71"/>
                <a:gd name="T41" fmla="*/ 49 h 76"/>
                <a:gd name="T42" fmla="*/ 45 w 71"/>
                <a:gd name="T43" fmla="*/ 61 h 76"/>
                <a:gd name="T44" fmla="*/ 46 w 71"/>
                <a:gd name="T45" fmla="*/ 66 h 76"/>
                <a:gd name="T46" fmla="*/ 42 w 71"/>
                <a:gd name="T47" fmla="*/ 73 h 76"/>
                <a:gd name="T48" fmla="*/ 33 w 71"/>
                <a:gd name="T49" fmla="*/ 76 h 76"/>
                <a:gd name="T50" fmla="*/ 25 w 71"/>
                <a:gd name="T51" fmla="*/ 70 h 76"/>
                <a:gd name="T52" fmla="*/ 26 w 71"/>
                <a:gd name="T53" fmla="*/ 65 h 76"/>
                <a:gd name="T54" fmla="*/ 25 w 71"/>
                <a:gd name="T55" fmla="*/ 59 h 76"/>
                <a:gd name="T56" fmla="*/ 16 w 71"/>
                <a:gd name="T57" fmla="*/ 35 h 76"/>
                <a:gd name="T58" fmla="*/ 41 w 71"/>
                <a:gd name="T59" fmla="*/ 73 h 76"/>
                <a:gd name="T60" fmla="*/ 30 w 71"/>
                <a:gd name="T61" fmla="*/ 73 h 76"/>
                <a:gd name="T62" fmla="*/ 41 w 71"/>
                <a:gd name="T63" fmla="*/ 73 h 76"/>
                <a:gd name="T64" fmla="*/ 30 w 71"/>
                <a:gd name="T65" fmla="*/ 69 h 76"/>
                <a:gd name="T66" fmla="*/ 33 w 71"/>
                <a:gd name="T67" fmla="*/ 71 h 76"/>
                <a:gd name="T68" fmla="*/ 44 w 71"/>
                <a:gd name="T69" fmla="*/ 70 h 76"/>
                <a:gd name="T70" fmla="*/ 30 w 71"/>
                <a:gd name="T71" fmla="*/ 66 h 76"/>
                <a:gd name="T72" fmla="*/ 41 w 71"/>
                <a:gd name="T73" fmla="*/ 67 h 76"/>
                <a:gd name="T74" fmla="*/ 41 w 71"/>
                <a:gd name="T75" fmla="*/ 62 h 76"/>
                <a:gd name="T76" fmla="*/ 30 w 71"/>
                <a:gd name="T77" fmla="*/ 64 h 76"/>
                <a:gd name="T78" fmla="*/ 44 w 71"/>
                <a:gd name="T79" fmla="*/ 59 h 76"/>
                <a:gd name="T80" fmla="*/ 28 w 71"/>
                <a:gd name="T81" fmla="*/ 59 h 76"/>
                <a:gd name="T82" fmla="*/ 30 w 71"/>
                <a:gd name="T83" fmla="*/ 60 h 76"/>
                <a:gd name="T84" fmla="*/ 52 w 71"/>
                <a:gd name="T85" fmla="*/ 35 h 76"/>
                <a:gd name="T86" fmla="*/ 24 w 71"/>
                <a:gd name="T87" fmla="*/ 47 h 76"/>
                <a:gd name="T88" fmla="*/ 28 w 71"/>
                <a:gd name="T89" fmla="*/ 39 h 76"/>
                <a:gd name="T90" fmla="*/ 33 w 71"/>
                <a:gd name="T91" fmla="*/ 56 h 76"/>
                <a:gd name="T92" fmla="*/ 42 w 71"/>
                <a:gd name="T93" fmla="*/ 38 h 76"/>
                <a:gd name="T94" fmla="*/ 42 w 71"/>
                <a:gd name="T95" fmla="*/ 56 h 76"/>
                <a:gd name="T96" fmla="*/ 65 w 71"/>
                <a:gd name="T97" fmla="*/ 50 h 76"/>
                <a:gd name="T98" fmla="*/ 58 w 71"/>
                <a:gd name="T99" fmla="*/ 50 h 76"/>
                <a:gd name="T100" fmla="*/ 66 w 71"/>
                <a:gd name="T101" fmla="*/ 53 h 76"/>
                <a:gd name="T102" fmla="*/ 21 w 71"/>
                <a:gd name="T103" fmla="*/ 57 h 76"/>
                <a:gd name="T104" fmla="*/ 19 w 71"/>
                <a:gd name="T105" fmla="*/ 66 h 76"/>
                <a:gd name="T106" fmla="*/ 23 w 71"/>
                <a:gd name="T107" fmla="*/ 57 h 76"/>
                <a:gd name="T108" fmla="*/ 47 w 71"/>
                <a:gd name="T109" fmla="*/ 59 h 76"/>
                <a:gd name="T110" fmla="*/ 53 w 71"/>
                <a:gd name="T111" fmla="*/ 65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</a:cxnLst>
              <a:rect l="0" t="0" r="r" b="b"/>
              <a:pathLst>
                <a:path w="71" h="76">
                  <a:moveTo>
                    <a:pt x="14" y="47"/>
                  </a:moveTo>
                  <a:cubicBezTo>
                    <a:pt x="14" y="48"/>
                    <a:pt x="14" y="49"/>
                    <a:pt x="13" y="50"/>
                  </a:cubicBezTo>
                  <a:cubicBezTo>
                    <a:pt x="7" y="53"/>
                    <a:pt x="7" y="53"/>
                    <a:pt x="7" y="53"/>
                  </a:cubicBezTo>
                  <a:cubicBezTo>
                    <a:pt x="7" y="53"/>
                    <a:pt x="7" y="53"/>
                    <a:pt x="6" y="53"/>
                  </a:cubicBezTo>
                  <a:cubicBezTo>
                    <a:pt x="6" y="53"/>
                    <a:pt x="5" y="53"/>
                    <a:pt x="5" y="53"/>
                  </a:cubicBezTo>
                  <a:cubicBezTo>
                    <a:pt x="5" y="52"/>
                    <a:pt x="5" y="51"/>
                    <a:pt x="6" y="50"/>
                  </a:cubicBezTo>
                  <a:cubicBezTo>
                    <a:pt x="12" y="47"/>
                    <a:pt x="12" y="47"/>
                    <a:pt x="12" y="47"/>
                  </a:cubicBezTo>
                  <a:cubicBezTo>
                    <a:pt x="12" y="47"/>
                    <a:pt x="13" y="47"/>
                    <a:pt x="14" y="47"/>
                  </a:cubicBezTo>
                  <a:close/>
                  <a:moveTo>
                    <a:pt x="21" y="13"/>
                  </a:moveTo>
                  <a:cubicBezTo>
                    <a:pt x="21" y="13"/>
                    <a:pt x="22" y="14"/>
                    <a:pt x="22" y="14"/>
                  </a:cubicBezTo>
                  <a:cubicBezTo>
                    <a:pt x="22" y="14"/>
                    <a:pt x="23" y="13"/>
                    <a:pt x="23" y="13"/>
                  </a:cubicBezTo>
                  <a:cubicBezTo>
                    <a:pt x="24" y="13"/>
                    <a:pt x="24" y="12"/>
                    <a:pt x="24" y="11"/>
                  </a:cubicBezTo>
                  <a:cubicBezTo>
                    <a:pt x="20" y="5"/>
                    <a:pt x="20" y="5"/>
                    <a:pt x="20" y="5"/>
                  </a:cubicBezTo>
                  <a:cubicBezTo>
                    <a:pt x="20" y="4"/>
                    <a:pt x="19" y="4"/>
                    <a:pt x="18" y="5"/>
                  </a:cubicBezTo>
                  <a:cubicBezTo>
                    <a:pt x="17" y="5"/>
                    <a:pt x="17" y="6"/>
                    <a:pt x="17" y="7"/>
                  </a:cubicBezTo>
                  <a:lnTo>
                    <a:pt x="21" y="13"/>
                  </a:lnTo>
                  <a:close/>
                  <a:moveTo>
                    <a:pt x="10" y="35"/>
                  </a:moveTo>
                  <a:cubicBezTo>
                    <a:pt x="10" y="34"/>
                    <a:pt x="10" y="33"/>
                    <a:pt x="9" y="33"/>
                  </a:cubicBezTo>
                  <a:cubicBezTo>
                    <a:pt x="2" y="33"/>
                    <a:pt x="2" y="33"/>
                    <a:pt x="2" y="33"/>
                  </a:cubicBezTo>
                  <a:cubicBezTo>
                    <a:pt x="1" y="33"/>
                    <a:pt x="0" y="34"/>
                    <a:pt x="0" y="35"/>
                  </a:cubicBezTo>
                  <a:cubicBezTo>
                    <a:pt x="0" y="36"/>
                    <a:pt x="1" y="36"/>
                    <a:pt x="2" y="36"/>
                  </a:cubicBezTo>
                  <a:cubicBezTo>
                    <a:pt x="9" y="36"/>
                    <a:pt x="9" y="36"/>
                    <a:pt x="9" y="36"/>
                  </a:cubicBezTo>
                  <a:cubicBezTo>
                    <a:pt x="10" y="36"/>
                    <a:pt x="10" y="36"/>
                    <a:pt x="10" y="35"/>
                  </a:cubicBezTo>
                  <a:close/>
                  <a:moveTo>
                    <a:pt x="35" y="10"/>
                  </a:moveTo>
                  <a:cubicBezTo>
                    <a:pt x="36" y="10"/>
                    <a:pt x="37" y="9"/>
                    <a:pt x="37" y="8"/>
                  </a:cubicBezTo>
                  <a:cubicBezTo>
                    <a:pt x="37" y="1"/>
                    <a:pt x="37" y="1"/>
                    <a:pt x="37" y="1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5" y="0"/>
                    <a:pt x="34" y="1"/>
                    <a:pt x="34" y="1"/>
                  </a:cubicBezTo>
                  <a:cubicBezTo>
                    <a:pt x="34" y="8"/>
                    <a:pt x="34" y="8"/>
                    <a:pt x="34" y="8"/>
                  </a:cubicBezTo>
                  <a:cubicBezTo>
                    <a:pt x="34" y="9"/>
                    <a:pt x="35" y="10"/>
                    <a:pt x="35" y="10"/>
                  </a:cubicBezTo>
                  <a:close/>
                  <a:moveTo>
                    <a:pt x="48" y="13"/>
                  </a:moveTo>
                  <a:cubicBezTo>
                    <a:pt x="48" y="13"/>
                    <a:pt x="48" y="14"/>
                    <a:pt x="49" y="14"/>
                  </a:cubicBezTo>
                  <a:cubicBezTo>
                    <a:pt x="49" y="14"/>
                    <a:pt x="50" y="13"/>
                    <a:pt x="50" y="13"/>
                  </a:cubicBezTo>
                  <a:cubicBezTo>
                    <a:pt x="54" y="7"/>
                    <a:pt x="54" y="7"/>
                    <a:pt x="54" y="7"/>
                  </a:cubicBezTo>
                  <a:cubicBezTo>
                    <a:pt x="54" y="6"/>
                    <a:pt x="54" y="5"/>
                    <a:pt x="53" y="5"/>
                  </a:cubicBezTo>
                  <a:cubicBezTo>
                    <a:pt x="52" y="4"/>
                    <a:pt x="51" y="4"/>
                    <a:pt x="51" y="5"/>
                  </a:cubicBezTo>
                  <a:cubicBezTo>
                    <a:pt x="47" y="11"/>
                    <a:pt x="47" y="11"/>
                    <a:pt x="47" y="11"/>
                  </a:cubicBezTo>
                  <a:cubicBezTo>
                    <a:pt x="47" y="12"/>
                    <a:pt x="47" y="13"/>
                    <a:pt x="48" y="13"/>
                  </a:cubicBezTo>
                  <a:close/>
                  <a:moveTo>
                    <a:pt x="58" y="23"/>
                  </a:moveTo>
                  <a:cubicBezTo>
                    <a:pt x="59" y="23"/>
                    <a:pt x="59" y="23"/>
                    <a:pt x="59" y="23"/>
                  </a:cubicBezTo>
                  <a:cubicBezTo>
                    <a:pt x="65" y="19"/>
                    <a:pt x="65" y="19"/>
                    <a:pt x="65" y="19"/>
                  </a:cubicBezTo>
                  <a:cubicBezTo>
                    <a:pt x="66" y="19"/>
                    <a:pt x="66" y="18"/>
                    <a:pt x="66" y="17"/>
                  </a:cubicBezTo>
                  <a:cubicBezTo>
                    <a:pt x="65" y="17"/>
                    <a:pt x="65" y="16"/>
                    <a:pt x="64" y="17"/>
                  </a:cubicBezTo>
                  <a:cubicBezTo>
                    <a:pt x="58" y="20"/>
                    <a:pt x="58" y="20"/>
                    <a:pt x="58" y="20"/>
                  </a:cubicBezTo>
                  <a:cubicBezTo>
                    <a:pt x="57" y="21"/>
                    <a:pt x="57" y="22"/>
                    <a:pt x="57" y="22"/>
                  </a:cubicBezTo>
                  <a:cubicBezTo>
                    <a:pt x="57" y="23"/>
                    <a:pt x="58" y="23"/>
                    <a:pt x="58" y="23"/>
                  </a:cubicBezTo>
                  <a:close/>
                  <a:moveTo>
                    <a:pt x="69" y="33"/>
                  </a:moveTo>
                  <a:cubicBezTo>
                    <a:pt x="62" y="33"/>
                    <a:pt x="62" y="33"/>
                    <a:pt x="62" y="33"/>
                  </a:cubicBezTo>
                  <a:cubicBezTo>
                    <a:pt x="61" y="33"/>
                    <a:pt x="60" y="34"/>
                    <a:pt x="60" y="35"/>
                  </a:cubicBezTo>
                  <a:cubicBezTo>
                    <a:pt x="60" y="36"/>
                    <a:pt x="61" y="36"/>
                    <a:pt x="62" y="36"/>
                  </a:cubicBezTo>
                  <a:cubicBezTo>
                    <a:pt x="69" y="36"/>
                    <a:pt x="69" y="36"/>
                    <a:pt x="69" y="36"/>
                  </a:cubicBezTo>
                  <a:cubicBezTo>
                    <a:pt x="70" y="36"/>
                    <a:pt x="71" y="36"/>
                    <a:pt x="71" y="35"/>
                  </a:cubicBezTo>
                  <a:cubicBezTo>
                    <a:pt x="71" y="34"/>
                    <a:pt x="70" y="33"/>
                    <a:pt x="69" y="33"/>
                  </a:cubicBezTo>
                  <a:close/>
                  <a:moveTo>
                    <a:pt x="13" y="20"/>
                  </a:moveTo>
                  <a:cubicBezTo>
                    <a:pt x="7" y="17"/>
                    <a:pt x="7" y="17"/>
                    <a:pt x="7" y="17"/>
                  </a:cubicBezTo>
                  <a:cubicBezTo>
                    <a:pt x="6" y="16"/>
                    <a:pt x="5" y="17"/>
                    <a:pt x="5" y="17"/>
                  </a:cubicBezTo>
                  <a:cubicBezTo>
                    <a:pt x="5" y="18"/>
                    <a:pt x="5" y="19"/>
                    <a:pt x="6" y="19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12" y="23"/>
                    <a:pt x="12" y="23"/>
                    <a:pt x="13" y="23"/>
                  </a:cubicBezTo>
                  <a:cubicBezTo>
                    <a:pt x="13" y="23"/>
                    <a:pt x="14" y="23"/>
                    <a:pt x="14" y="22"/>
                  </a:cubicBezTo>
                  <a:cubicBezTo>
                    <a:pt x="14" y="22"/>
                    <a:pt x="14" y="21"/>
                    <a:pt x="13" y="20"/>
                  </a:cubicBezTo>
                  <a:close/>
                  <a:moveTo>
                    <a:pt x="55" y="35"/>
                  </a:moveTo>
                  <a:cubicBezTo>
                    <a:pt x="55" y="41"/>
                    <a:pt x="53" y="46"/>
                    <a:pt x="49" y="49"/>
                  </a:cubicBezTo>
                  <a:cubicBezTo>
                    <a:pt x="46" y="53"/>
                    <a:pt x="45" y="56"/>
                    <a:pt x="45" y="58"/>
                  </a:cubicBezTo>
                  <a:cubicBezTo>
                    <a:pt x="45" y="58"/>
                    <a:pt x="46" y="59"/>
                    <a:pt x="46" y="59"/>
                  </a:cubicBezTo>
                  <a:cubicBezTo>
                    <a:pt x="46" y="60"/>
                    <a:pt x="45" y="61"/>
                    <a:pt x="45" y="61"/>
                  </a:cubicBezTo>
                  <a:cubicBezTo>
                    <a:pt x="45" y="62"/>
                    <a:pt x="46" y="62"/>
                    <a:pt x="46" y="63"/>
                  </a:cubicBezTo>
                  <a:cubicBezTo>
                    <a:pt x="46" y="64"/>
                    <a:pt x="45" y="64"/>
                    <a:pt x="45" y="65"/>
                  </a:cubicBezTo>
                  <a:cubicBezTo>
                    <a:pt x="45" y="65"/>
                    <a:pt x="46" y="66"/>
                    <a:pt x="46" y="66"/>
                  </a:cubicBezTo>
                  <a:cubicBezTo>
                    <a:pt x="46" y="67"/>
                    <a:pt x="45" y="68"/>
                    <a:pt x="45" y="68"/>
                  </a:cubicBezTo>
                  <a:cubicBezTo>
                    <a:pt x="45" y="69"/>
                    <a:pt x="46" y="69"/>
                    <a:pt x="46" y="70"/>
                  </a:cubicBezTo>
                  <a:cubicBezTo>
                    <a:pt x="46" y="71"/>
                    <a:pt x="44" y="72"/>
                    <a:pt x="42" y="73"/>
                  </a:cubicBezTo>
                  <a:cubicBezTo>
                    <a:pt x="42" y="73"/>
                    <a:pt x="43" y="73"/>
                    <a:pt x="43" y="73"/>
                  </a:cubicBezTo>
                  <a:cubicBezTo>
                    <a:pt x="43" y="75"/>
                    <a:pt x="41" y="76"/>
                    <a:pt x="38" y="76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30" y="76"/>
                    <a:pt x="28" y="75"/>
                    <a:pt x="28" y="73"/>
                  </a:cubicBezTo>
                  <a:cubicBezTo>
                    <a:pt x="28" y="73"/>
                    <a:pt x="29" y="73"/>
                    <a:pt x="29" y="73"/>
                  </a:cubicBezTo>
                  <a:cubicBezTo>
                    <a:pt x="27" y="72"/>
                    <a:pt x="25" y="71"/>
                    <a:pt x="25" y="70"/>
                  </a:cubicBezTo>
                  <a:cubicBezTo>
                    <a:pt x="25" y="69"/>
                    <a:pt x="26" y="69"/>
                    <a:pt x="26" y="68"/>
                  </a:cubicBezTo>
                  <a:cubicBezTo>
                    <a:pt x="26" y="68"/>
                    <a:pt x="25" y="67"/>
                    <a:pt x="25" y="66"/>
                  </a:cubicBezTo>
                  <a:cubicBezTo>
                    <a:pt x="25" y="66"/>
                    <a:pt x="26" y="65"/>
                    <a:pt x="26" y="65"/>
                  </a:cubicBezTo>
                  <a:cubicBezTo>
                    <a:pt x="26" y="64"/>
                    <a:pt x="25" y="64"/>
                    <a:pt x="25" y="63"/>
                  </a:cubicBezTo>
                  <a:cubicBezTo>
                    <a:pt x="25" y="62"/>
                    <a:pt x="26" y="62"/>
                    <a:pt x="26" y="61"/>
                  </a:cubicBezTo>
                  <a:cubicBezTo>
                    <a:pt x="26" y="61"/>
                    <a:pt x="25" y="60"/>
                    <a:pt x="25" y="59"/>
                  </a:cubicBezTo>
                  <a:cubicBezTo>
                    <a:pt x="25" y="59"/>
                    <a:pt x="26" y="58"/>
                    <a:pt x="26" y="58"/>
                  </a:cubicBezTo>
                  <a:cubicBezTo>
                    <a:pt x="26" y="56"/>
                    <a:pt x="25" y="53"/>
                    <a:pt x="22" y="49"/>
                  </a:cubicBezTo>
                  <a:cubicBezTo>
                    <a:pt x="18" y="46"/>
                    <a:pt x="16" y="41"/>
                    <a:pt x="16" y="35"/>
                  </a:cubicBezTo>
                  <a:cubicBezTo>
                    <a:pt x="16" y="24"/>
                    <a:pt x="25" y="16"/>
                    <a:pt x="35" y="16"/>
                  </a:cubicBezTo>
                  <a:cubicBezTo>
                    <a:pt x="46" y="16"/>
                    <a:pt x="55" y="24"/>
                    <a:pt x="55" y="35"/>
                  </a:cubicBezTo>
                  <a:close/>
                  <a:moveTo>
                    <a:pt x="41" y="73"/>
                  </a:moveTo>
                  <a:cubicBezTo>
                    <a:pt x="40" y="73"/>
                    <a:pt x="40" y="73"/>
                    <a:pt x="38" y="73"/>
                  </a:cubicBezTo>
                  <a:cubicBezTo>
                    <a:pt x="33" y="73"/>
                    <a:pt x="33" y="73"/>
                    <a:pt x="33" y="73"/>
                  </a:cubicBezTo>
                  <a:cubicBezTo>
                    <a:pt x="31" y="73"/>
                    <a:pt x="30" y="73"/>
                    <a:pt x="30" y="73"/>
                  </a:cubicBezTo>
                  <a:cubicBezTo>
                    <a:pt x="30" y="74"/>
                    <a:pt x="31" y="74"/>
                    <a:pt x="33" y="74"/>
                  </a:cubicBezTo>
                  <a:cubicBezTo>
                    <a:pt x="38" y="74"/>
                    <a:pt x="38" y="74"/>
                    <a:pt x="38" y="74"/>
                  </a:cubicBezTo>
                  <a:cubicBezTo>
                    <a:pt x="40" y="74"/>
                    <a:pt x="40" y="74"/>
                    <a:pt x="41" y="73"/>
                  </a:cubicBezTo>
                  <a:close/>
                  <a:moveTo>
                    <a:pt x="44" y="70"/>
                  </a:moveTo>
                  <a:cubicBezTo>
                    <a:pt x="44" y="70"/>
                    <a:pt x="43" y="69"/>
                    <a:pt x="41" y="69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28" y="69"/>
                    <a:pt x="27" y="70"/>
                    <a:pt x="27" y="70"/>
                  </a:cubicBezTo>
                  <a:cubicBezTo>
                    <a:pt x="27" y="70"/>
                    <a:pt x="28" y="71"/>
                    <a:pt x="30" y="71"/>
                  </a:cubicBezTo>
                  <a:cubicBezTo>
                    <a:pt x="33" y="71"/>
                    <a:pt x="33" y="71"/>
                    <a:pt x="33" y="71"/>
                  </a:cubicBezTo>
                  <a:cubicBezTo>
                    <a:pt x="38" y="71"/>
                    <a:pt x="38" y="71"/>
                    <a:pt x="38" y="71"/>
                  </a:cubicBezTo>
                  <a:cubicBezTo>
                    <a:pt x="41" y="71"/>
                    <a:pt x="41" y="71"/>
                    <a:pt x="41" y="71"/>
                  </a:cubicBezTo>
                  <a:cubicBezTo>
                    <a:pt x="43" y="71"/>
                    <a:pt x="44" y="70"/>
                    <a:pt x="44" y="70"/>
                  </a:cubicBezTo>
                  <a:close/>
                  <a:moveTo>
                    <a:pt x="44" y="66"/>
                  </a:moveTo>
                  <a:cubicBezTo>
                    <a:pt x="44" y="66"/>
                    <a:pt x="43" y="66"/>
                    <a:pt x="41" y="66"/>
                  </a:cubicBezTo>
                  <a:cubicBezTo>
                    <a:pt x="30" y="66"/>
                    <a:pt x="30" y="66"/>
                    <a:pt x="30" y="66"/>
                  </a:cubicBezTo>
                  <a:cubicBezTo>
                    <a:pt x="28" y="66"/>
                    <a:pt x="27" y="66"/>
                    <a:pt x="27" y="66"/>
                  </a:cubicBezTo>
                  <a:cubicBezTo>
                    <a:pt x="27" y="67"/>
                    <a:pt x="28" y="67"/>
                    <a:pt x="30" y="67"/>
                  </a:cubicBezTo>
                  <a:cubicBezTo>
                    <a:pt x="41" y="67"/>
                    <a:pt x="41" y="67"/>
                    <a:pt x="41" y="67"/>
                  </a:cubicBezTo>
                  <a:cubicBezTo>
                    <a:pt x="43" y="67"/>
                    <a:pt x="44" y="67"/>
                    <a:pt x="44" y="66"/>
                  </a:cubicBezTo>
                  <a:close/>
                  <a:moveTo>
                    <a:pt x="44" y="63"/>
                  </a:moveTo>
                  <a:cubicBezTo>
                    <a:pt x="44" y="63"/>
                    <a:pt x="43" y="62"/>
                    <a:pt x="41" y="62"/>
                  </a:cubicBezTo>
                  <a:cubicBezTo>
                    <a:pt x="30" y="62"/>
                    <a:pt x="30" y="62"/>
                    <a:pt x="30" y="62"/>
                  </a:cubicBezTo>
                  <a:cubicBezTo>
                    <a:pt x="28" y="62"/>
                    <a:pt x="27" y="63"/>
                    <a:pt x="27" y="63"/>
                  </a:cubicBezTo>
                  <a:cubicBezTo>
                    <a:pt x="27" y="63"/>
                    <a:pt x="28" y="64"/>
                    <a:pt x="30" y="64"/>
                  </a:cubicBezTo>
                  <a:cubicBezTo>
                    <a:pt x="41" y="64"/>
                    <a:pt x="41" y="64"/>
                    <a:pt x="41" y="64"/>
                  </a:cubicBezTo>
                  <a:cubicBezTo>
                    <a:pt x="43" y="64"/>
                    <a:pt x="44" y="63"/>
                    <a:pt x="44" y="63"/>
                  </a:cubicBezTo>
                  <a:close/>
                  <a:moveTo>
                    <a:pt x="44" y="59"/>
                  </a:moveTo>
                  <a:cubicBezTo>
                    <a:pt x="44" y="59"/>
                    <a:pt x="43" y="59"/>
                    <a:pt x="43" y="59"/>
                  </a:cubicBezTo>
                  <a:cubicBezTo>
                    <a:pt x="43" y="59"/>
                    <a:pt x="43" y="59"/>
                    <a:pt x="43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8" y="59"/>
                    <a:pt x="28" y="59"/>
                    <a:pt x="28" y="59"/>
                  </a:cubicBezTo>
                  <a:cubicBezTo>
                    <a:pt x="27" y="59"/>
                    <a:pt x="27" y="59"/>
                    <a:pt x="27" y="59"/>
                  </a:cubicBezTo>
                  <a:cubicBezTo>
                    <a:pt x="27" y="60"/>
                    <a:pt x="28" y="60"/>
                    <a:pt x="30" y="60"/>
                  </a:cubicBezTo>
                  <a:cubicBezTo>
                    <a:pt x="41" y="60"/>
                    <a:pt x="41" y="60"/>
                    <a:pt x="41" y="60"/>
                  </a:cubicBezTo>
                  <a:cubicBezTo>
                    <a:pt x="43" y="60"/>
                    <a:pt x="44" y="60"/>
                    <a:pt x="44" y="59"/>
                  </a:cubicBezTo>
                  <a:close/>
                  <a:moveTo>
                    <a:pt x="52" y="35"/>
                  </a:moveTo>
                  <a:cubicBezTo>
                    <a:pt x="52" y="26"/>
                    <a:pt x="45" y="19"/>
                    <a:pt x="35" y="19"/>
                  </a:cubicBezTo>
                  <a:cubicBezTo>
                    <a:pt x="26" y="19"/>
                    <a:pt x="19" y="26"/>
                    <a:pt x="19" y="35"/>
                  </a:cubicBezTo>
                  <a:cubicBezTo>
                    <a:pt x="19" y="40"/>
                    <a:pt x="21" y="44"/>
                    <a:pt x="24" y="47"/>
                  </a:cubicBezTo>
                  <a:cubicBezTo>
                    <a:pt x="27" y="50"/>
                    <a:pt x="28" y="53"/>
                    <a:pt x="29" y="56"/>
                  </a:cubicBezTo>
                  <a:cubicBezTo>
                    <a:pt x="31" y="56"/>
                    <a:pt x="31" y="56"/>
                    <a:pt x="31" y="56"/>
                  </a:cubicBezTo>
                  <a:cubicBezTo>
                    <a:pt x="28" y="39"/>
                    <a:pt x="28" y="39"/>
                    <a:pt x="28" y="39"/>
                  </a:cubicBezTo>
                  <a:cubicBezTo>
                    <a:pt x="28" y="38"/>
                    <a:pt x="29" y="38"/>
                    <a:pt x="29" y="38"/>
                  </a:cubicBezTo>
                  <a:cubicBezTo>
                    <a:pt x="30" y="38"/>
                    <a:pt x="30" y="38"/>
                    <a:pt x="30" y="39"/>
                  </a:cubicBezTo>
                  <a:cubicBezTo>
                    <a:pt x="33" y="56"/>
                    <a:pt x="33" y="56"/>
                    <a:pt x="33" y="56"/>
                  </a:cubicBezTo>
                  <a:cubicBezTo>
                    <a:pt x="38" y="56"/>
                    <a:pt x="38" y="56"/>
                    <a:pt x="38" y="56"/>
                  </a:cubicBezTo>
                  <a:cubicBezTo>
                    <a:pt x="41" y="39"/>
                    <a:pt x="41" y="39"/>
                    <a:pt x="41" y="39"/>
                  </a:cubicBezTo>
                  <a:cubicBezTo>
                    <a:pt x="41" y="38"/>
                    <a:pt x="41" y="38"/>
                    <a:pt x="42" y="38"/>
                  </a:cubicBezTo>
                  <a:cubicBezTo>
                    <a:pt x="42" y="38"/>
                    <a:pt x="43" y="38"/>
                    <a:pt x="43" y="39"/>
                  </a:cubicBezTo>
                  <a:cubicBezTo>
                    <a:pt x="40" y="56"/>
                    <a:pt x="40" y="56"/>
                    <a:pt x="40" y="56"/>
                  </a:cubicBezTo>
                  <a:cubicBezTo>
                    <a:pt x="42" y="56"/>
                    <a:pt x="42" y="56"/>
                    <a:pt x="42" y="56"/>
                  </a:cubicBezTo>
                  <a:cubicBezTo>
                    <a:pt x="43" y="53"/>
                    <a:pt x="44" y="50"/>
                    <a:pt x="47" y="47"/>
                  </a:cubicBezTo>
                  <a:cubicBezTo>
                    <a:pt x="50" y="44"/>
                    <a:pt x="52" y="40"/>
                    <a:pt x="52" y="35"/>
                  </a:cubicBezTo>
                  <a:close/>
                  <a:moveTo>
                    <a:pt x="65" y="50"/>
                  </a:moveTo>
                  <a:cubicBezTo>
                    <a:pt x="59" y="47"/>
                    <a:pt x="59" y="47"/>
                    <a:pt x="59" y="47"/>
                  </a:cubicBezTo>
                  <a:cubicBezTo>
                    <a:pt x="58" y="47"/>
                    <a:pt x="58" y="47"/>
                    <a:pt x="57" y="47"/>
                  </a:cubicBezTo>
                  <a:cubicBezTo>
                    <a:pt x="57" y="48"/>
                    <a:pt x="57" y="49"/>
                    <a:pt x="58" y="50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64" y="53"/>
                    <a:pt x="64" y="53"/>
                    <a:pt x="65" y="53"/>
                  </a:cubicBezTo>
                  <a:cubicBezTo>
                    <a:pt x="65" y="53"/>
                    <a:pt x="66" y="53"/>
                    <a:pt x="66" y="53"/>
                  </a:cubicBezTo>
                  <a:cubicBezTo>
                    <a:pt x="66" y="52"/>
                    <a:pt x="66" y="51"/>
                    <a:pt x="65" y="50"/>
                  </a:cubicBezTo>
                  <a:close/>
                  <a:moveTo>
                    <a:pt x="23" y="57"/>
                  </a:moveTo>
                  <a:cubicBezTo>
                    <a:pt x="22" y="56"/>
                    <a:pt x="21" y="56"/>
                    <a:pt x="21" y="57"/>
                  </a:cubicBezTo>
                  <a:cubicBezTo>
                    <a:pt x="17" y="63"/>
                    <a:pt x="17" y="63"/>
                    <a:pt x="17" y="63"/>
                  </a:cubicBezTo>
                  <a:cubicBezTo>
                    <a:pt x="17" y="64"/>
                    <a:pt x="17" y="65"/>
                    <a:pt x="18" y="65"/>
                  </a:cubicBezTo>
                  <a:cubicBezTo>
                    <a:pt x="18" y="66"/>
                    <a:pt x="18" y="66"/>
                    <a:pt x="19" y="66"/>
                  </a:cubicBezTo>
                  <a:cubicBezTo>
                    <a:pt x="19" y="66"/>
                    <a:pt x="20" y="65"/>
                    <a:pt x="20" y="65"/>
                  </a:cubicBezTo>
                  <a:cubicBezTo>
                    <a:pt x="24" y="59"/>
                    <a:pt x="24" y="59"/>
                    <a:pt x="24" y="59"/>
                  </a:cubicBezTo>
                  <a:cubicBezTo>
                    <a:pt x="24" y="58"/>
                    <a:pt x="24" y="57"/>
                    <a:pt x="23" y="57"/>
                  </a:cubicBezTo>
                  <a:close/>
                  <a:moveTo>
                    <a:pt x="50" y="57"/>
                  </a:moveTo>
                  <a:cubicBezTo>
                    <a:pt x="50" y="56"/>
                    <a:pt x="49" y="56"/>
                    <a:pt x="48" y="57"/>
                  </a:cubicBezTo>
                  <a:cubicBezTo>
                    <a:pt x="47" y="57"/>
                    <a:pt x="47" y="58"/>
                    <a:pt x="47" y="59"/>
                  </a:cubicBezTo>
                  <a:cubicBezTo>
                    <a:pt x="51" y="65"/>
                    <a:pt x="51" y="65"/>
                    <a:pt x="51" y="65"/>
                  </a:cubicBezTo>
                  <a:cubicBezTo>
                    <a:pt x="51" y="65"/>
                    <a:pt x="52" y="66"/>
                    <a:pt x="52" y="66"/>
                  </a:cubicBezTo>
                  <a:cubicBezTo>
                    <a:pt x="53" y="66"/>
                    <a:pt x="53" y="66"/>
                    <a:pt x="53" y="65"/>
                  </a:cubicBezTo>
                  <a:cubicBezTo>
                    <a:pt x="54" y="65"/>
                    <a:pt x="54" y="64"/>
                    <a:pt x="54" y="63"/>
                  </a:cubicBezTo>
                  <a:lnTo>
                    <a:pt x="50" y="57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0" name="任意多边形: 形状 29"/>
            <p:cNvSpPr>
              <a:spLocks/>
            </p:cNvSpPr>
            <p:nvPr/>
          </p:nvSpPr>
          <p:spPr bwMode="auto">
            <a:xfrm>
              <a:off x="5081881" y="3330665"/>
              <a:ext cx="235241" cy="217963"/>
            </a:xfrm>
            <a:custGeom>
              <a:avLst/>
              <a:gdLst>
                <a:gd name="T0" fmla="*/ 69 w 75"/>
                <a:gd name="T1" fmla="*/ 35 h 67"/>
                <a:gd name="T2" fmla="*/ 67 w 75"/>
                <a:gd name="T3" fmla="*/ 35 h 67"/>
                <a:gd name="T4" fmla="*/ 56 w 75"/>
                <a:gd name="T5" fmla="*/ 10 h 67"/>
                <a:gd name="T6" fmla="*/ 21 w 75"/>
                <a:gd name="T7" fmla="*/ 7 h 67"/>
                <a:gd name="T8" fmla="*/ 8 w 75"/>
                <a:gd name="T9" fmla="*/ 33 h 67"/>
                <a:gd name="T10" fmla="*/ 6 w 75"/>
                <a:gd name="T11" fmla="*/ 35 h 67"/>
                <a:gd name="T12" fmla="*/ 0 w 75"/>
                <a:gd name="T13" fmla="*/ 48 h 67"/>
                <a:gd name="T14" fmla="*/ 6 w 75"/>
                <a:gd name="T15" fmla="*/ 61 h 67"/>
                <a:gd name="T16" fmla="*/ 17 w 75"/>
                <a:gd name="T17" fmla="*/ 59 h 67"/>
                <a:gd name="T18" fmla="*/ 15 w 75"/>
                <a:gd name="T19" fmla="*/ 35 h 67"/>
                <a:gd name="T20" fmla="*/ 12 w 75"/>
                <a:gd name="T21" fmla="*/ 33 h 67"/>
                <a:gd name="T22" fmla="*/ 23 w 75"/>
                <a:gd name="T23" fmla="*/ 13 h 67"/>
                <a:gd name="T24" fmla="*/ 50 w 75"/>
                <a:gd name="T25" fmla="*/ 13 h 67"/>
                <a:gd name="T26" fmla="*/ 63 w 75"/>
                <a:gd name="T27" fmla="*/ 33 h 67"/>
                <a:gd name="T28" fmla="*/ 60 w 75"/>
                <a:gd name="T29" fmla="*/ 35 h 67"/>
                <a:gd name="T30" fmla="*/ 58 w 75"/>
                <a:gd name="T31" fmla="*/ 58 h 67"/>
                <a:gd name="T32" fmla="*/ 45 w 75"/>
                <a:gd name="T33" fmla="*/ 64 h 67"/>
                <a:gd name="T34" fmla="*/ 43 w 75"/>
                <a:gd name="T35" fmla="*/ 60 h 67"/>
                <a:gd name="T36" fmla="*/ 35 w 75"/>
                <a:gd name="T37" fmla="*/ 62 h 67"/>
                <a:gd name="T38" fmla="*/ 36 w 75"/>
                <a:gd name="T39" fmla="*/ 67 h 67"/>
                <a:gd name="T40" fmla="*/ 49 w 75"/>
                <a:gd name="T41" fmla="*/ 67 h 67"/>
                <a:gd name="T42" fmla="*/ 59 w 75"/>
                <a:gd name="T43" fmla="*/ 61 h 67"/>
                <a:gd name="T44" fmla="*/ 69 w 75"/>
                <a:gd name="T45" fmla="*/ 61 h 67"/>
                <a:gd name="T46" fmla="*/ 75 w 75"/>
                <a:gd name="T47" fmla="*/ 48 h 67"/>
                <a:gd name="T48" fmla="*/ 5 w 75"/>
                <a:gd name="T49" fmla="*/ 40 h 67"/>
                <a:gd name="T50" fmla="*/ 3 w 75"/>
                <a:gd name="T51" fmla="*/ 48 h 67"/>
                <a:gd name="T52" fmla="*/ 8 w 75"/>
                <a:gd name="T53" fmla="*/ 58 h 67"/>
                <a:gd name="T54" fmla="*/ 14 w 75"/>
                <a:gd name="T55" fmla="*/ 38 h 67"/>
                <a:gd name="T56" fmla="*/ 38 w 75"/>
                <a:gd name="T57" fmla="*/ 64 h 67"/>
                <a:gd name="T58" fmla="*/ 42 w 75"/>
                <a:gd name="T59" fmla="*/ 63 h 67"/>
                <a:gd name="T60" fmla="*/ 38 w 75"/>
                <a:gd name="T61" fmla="*/ 64 h 67"/>
                <a:gd name="T62" fmla="*/ 70 w 75"/>
                <a:gd name="T63" fmla="*/ 56 h 67"/>
                <a:gd name="T64" fmla="*/ 72 w 75"/>
                <a:gd name="T65" fmla="*/ 48 h 67"/>
                <a:gd name="T66" fmla="*/ 67 w 75"/>
                <a:gd name="T67" fmla="*/ 58 h 67"/>
                <a:gd name="T68" fmla="*/ 67 w 75"/>
                <a:gd name="T69" fmla="*/ 56 h 67"/>
                <a:gd name="T70" fmla="*/ 61 w 75"/>
                <a:gd name="T71" fmla="*/ 55 h 67"/>
                <a:gd name="T72" fmla="*/ 67 w 75"/>
                <a:gd name="T73" fmla="*/ 38 h 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</a:cxnLst>
              <a:rect l="0" t="0" r="r" b="b"/>
              <a:pathLst>
                <a:path w="75" h="67">
                  <a:moveTo>
                    <a:pt x="75" y="48"/>
                  </a:moveTo>
                  <a:cubicBezTo>
                    <a:pt x="75" y="42"/>
                    <a:pt x="73" y="36"/>
                    <a:pt x="69" y="35"/>
                  </a:cubicBezTo>
                  <a:cubicBezTo>
                    <a:pt x="69" y="35"/>
                    <a:pt x="69" y="35"/>
                    <a:pt x="69" y="35"/>
                  </a:cubicBezTo>
                  <a:cubicBezTo>
                    <a:pt x="67" y="35"/>
                    <a:pt x="67" y="35"/>
                    <a:pt x="67" y="35"/>
                  </a:cubicBezTo>
                  <a:cubicBezTo>
                    <a:pt x="67" y="33"/>
                    <a:pt x="67" y="33"/>
                    <a:pt x="67" y="33"/>
                  </a:cubicBezTo>
                  <a:cubicBezTo>
                    <a:pt x="67" y="23"/>
                    <a:pt x="63" y="15"/>
                    <a:pt x="56" y="10"/>
                  </a:cubicBezTo>
                  <a:cubicBezTo>
                    <a:pt x="56" y="8"/>
                    <a:pt x="55" y="7"/>
                    <a:pt x="54" y="7"/>
                  </a:cubicBezTo>
                  <a:cubicBezTo>
                    <a:pt x="44" y="0"/>
                    <a:pt x="31" y="0"/>
                    <a:pt x="21" y="7"/>
                  </a:cubicBezTo>
                  <a:cubicBezTo>
                    <a:pt x="20" y="7"/>
                    <a:pt x="19" y="8"/>
                    <a:pt x="19" y="10"/>
                  </a:cubicBezTo>
                  <a:cubicBezTo>
                    <a:pt x="12" y="15"/>
                    <a:pt x="8" y="23"/>
                    <a:pt x="8" y="33"/>
                  </a:cubicBezTo>
                  <a:cubicBezTo>
                    <a:pt x="8" y="35"/>
                    <a:pt x="8" y="35"/>
                    <a:pt x="8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6" y="35"/>
                    <a:pt x="6" y="35"/>
                    <a:pt x="6" y="35"/>
                  </a:cubicBezTo>
                  <a:cubicBezTo>
                    <a:pt x="2" y="36"/>
                    <a:pt x="0" y="42"/>
                    <a:pt x="0" y="48"/>
                  </a:cubicBezTo>
                  <a:cubicBezTo>
                    <a:pt x="0" y="54"/>
                    <a:pt x="2" y="60"/>
                    <a:pt x="6" y="61"/>
                  </a:cubicBezTo>
                  <a:cubicBezTo>
                    <a:pt x="6" y="61"/>
                    <a:pt x="6" y="61"/>
                    <a:pt x="6" y="61"/>
                  </a:cubicBezTo>
                  <a:cubicBezTo>
                    <a:pt x="15" y="61"/>
                    <a:pt x="15" y="61"/>
                    <a:pt x="15" y="61"/>
                  </a:cubicBezTo>
                  <a:cubicBezTo>
                    <a:pt x="16" y="61"/>
                    <a:pt x="17" y="60"/>
                    <a:pt x="17" y="59"/>
                  </a:cubicBezTo>
                  <a:cubicBezTo>
                    <a:pt x="17" y="37"/>
                    <a:pt x="17" y="37"/>
                    <a:pt x="17" y="37"/>
                  </a:cubicBezTo>
                  <a:cubicBezTo>
                    <a:pt x="17" y="36"/>
                    <a:pt x="16" y="35"/>
                    <a:pt x="15" y="35"/>
                  </a:cubicBezTo>
                  <a:cubicBezTo>
                    <a:pt x="12" y="35"/>
                    <a:pt x="12" y="35"/>
                    <a:pt x="12" y="35"/>
                  </a:cubicBezTo>
                  <a:cubicBezTo>
                    <a:pt x="12" y="33"/>
                    <a:pt x="12" y="33"/>
                    <a:pt x="12" y="33"/>
                  </a:cubicBezTo>
                  <a:cubicBezTo>
                    <a:pt x="12" y="25"/>
                    <a:pt x="16" y="18"/>
                    <a:pt x="22" y="13"/>
                  </a:cubicBezTo>
                  <a:cubicBezTo>
                    <a:pt x="22" y="13"/>
                    <a:pt x="22" y="13"/>
                    <a:pt x="23" y="13"/>
                  </a:cubicBezTo>
                  <a:cubicBezTo>
                    <a:pt x="23" y="13"/>
                    <a:pt x="24" y="13"/>
                    <a:pt x="25" y="13"/>
                  </a:cubicBezTo>
                  <a:cubicBezTo>
                    <a:pt x="32" y="8"/>
                    <a:pt x="43" y="8"/>
                    <a:pt x="50" y="13"/>
                  </a:cubicBezTo>
                  <a:cubicBezTo>
                    <a:pt x="51" y="13"/>
                    <a:pt x="52" y="13"/>
                    <a:pt x="53" y="13"/>
                  </a:cubicBezTo>
                  <a:cubicBezTo>
                    <a:pt x="59" y="18"/>
                    <a:pt x="63" y="25"/>
                    <a:pt x="63" y="33"/>
                  </a:cubicBezTo>
                  <a:cubicBezTo>
                    <a:pt x="63" y="35"/>
                    <a:pt x="63" y="35"/>
                    <a:pt x="63" y="35"/>
                  </a:cubicBezTo>
                  <a:cubicBezTo>
                    <a:pt x="60" y="35"/>
                    <a:pt x="60" y="35"/>
                    <a:pt x="60" y="35"/>
                  </a:cubicBezTo>
                  <a:cubicBezTo>
                    <a:pt x="59" y="35"/>
                    <a:pt x="58" y="36"/>
                    <a:pt x="58" y="37"/>
                  </a:cubicBezTo>
                  <a:cubicBezTo>
                    <a:pt x="58" y="58"/>
                    <a:pt x="58" y="58"/>
                    <a:pt x="58" y="58"/>
                  </a:cubicBezTo>
                  <a:cubicBezTo>
                    <a:pt x="49" y="64"/>
                    <a:pt x="49" y="64"/>
                    <a:pt x="49" y="64"/>
                  </a:cubicBezTo>
                  <a:cubicBezTo>
                    <a:pt x="45" y="64"/>
                    <a:pt x="45" y="64"/>
                    <a:pt x="45" y="64"/>
                  </a:cubicBezTo>
                  <a:cubicBezTo>
                    <a:pt x="45" y="62"/>
                    <a:pt x="45" y="62"/>
                    <a:pt x="45" y="62"/>
                  </a:cubicBezTo>
                  <a:cubicBezTo>
                    <a:pt x="45" y="61"/>
                    <a:pt x="44" y="60"/>
                    <a:pt x="43" y="60"/>
                  </a:cubicBezTo>
                  <a:cubicBezTo>
                    <a:pt x="36" y="60"/>
                    <a:pt x="36" y="60"/>
                    <a:pt x="36" y="60"/>
                  </a:cubicBezTo>
                  <a:cubicBezTo>
                    <a:pt x="36" y="60"/>
                    <a:pt x="35" y="61"/>
                    <a:pt x="35" y="62"/>
                  </a:cubicBezTo>
                  <a:cubicBezTo>
                    <a:pt x="35" y="65"/>
                    <a:pt x="35" y="65"/>
                    <a:pt x="35" y="65"/>
                  </a:cubicBezTo>
                  <a:cubicBezTo>
                    <a:pt x="35" y="66"/>
                    <a:pt x="36" y="67"/>
                    <a:pt x="36" y="67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9" y="67"/>
                    <a:pt x="49" y="67"/>
                    <a:pt x="49" y="67"/>
                  </a:cubicBezTo>
                  <a:cubicBezTo>
                    <a:pt x="49" y="67"/>
                    <a:pt x="50" y="67"/>
                    <a:pt x="50" y="67"/>
                  </a:cubicBezTo>
                  <a:cubicBezTo>
                    <a:pt x="59" y="61"/>
                    <a:pt x="59" y="61"/>
                    <a:pt x="59" y="61"/>
                  </a:cubicBezTo>
                  <a:cubicBezTo>
                    <a:pt x="59" y="61"/>
                    <a:pt x="59" y="61"/>
                    <a:pt x="60" y="61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69" y="61"/>
                    <a:pt x="69" y="61"/>
                    <a:pt x="69" y="61"/>
                  </a:cubicBezTo>
                  <a:cubicBezTo>
                    <a:pt x="73" y="60"/>
                    <a:pt x="75" y="54"/>
                    <a:pt x="75" y="48"/>
                  </a:cubicBezTo>
                  <a:close/>
                  <a:moveTo>
                    <a:pt x="3" y="48"/>
                  </a:moveTo>
                  <a:cubicBezTo>
                    <a:pt x="3" y="44"/>
                    <a:pt x="4" y="41"/>
                    <a:pt x="5" y="40"/>
                  </a:cubicBezTo>
                  <a:cubicBezTo>
                    <a:pt x="5" y="56"/>
                    <a:pt x="5" y="56"/>
                    <a:pt x="5" y="56"/>
                  </a:cubicBezTo>
                  <a:cubicBezTo>
                    <a:pt x="4" y="55"/>
                    <a:pt x="3" y="52"/>
                    <a:pt x="3" y="48"/>
                  </a:cubicBezTo>
                  <a:close/>
                  <a:moveTo>
                    <a:pt x="14" y="58"/>
                  </a:moveTo>
                  <a:cubicBezTo>
                    <a:pt x="8" y="58"/>
                    <a:pt x="8" y="58"/>
                    <a:pt x="8" y="58"/>
                  </a:cubicBezTo>
                  <a:cubicBezTo>
                    <a:pt x="8" y="38"/>
                    <a:pt x="8" y="38"/>
                    <a:pt x="8" y="38"/>
                  </a:cubicBezTo>
                  <a:cubicBezTo>
                    <a:pt x="14" y="38"/>
                    <a:pt x="14" y="38"/>
                    <a:pt x="14" y="38"/>
                  </a:cubicBezTo>
                  <a:lnTo>
                    <a:pt x="14" y="58"/>
                  </a:lnTo>
                  <a:close/>
                  <a:moveTo>
                    <a:pt x="38" y="64"/>
                  </a:moveTo>
                  <a:cubicBezTo>
                    <a:pt x="38" y="63"/>
                    <a:pt x="38" y="63"/>
                    <a:pt x="38" y="63"/>
                  </a:cubicBezTo>
                  <a:cubicBezTo>
                    <a:pt x="42" y="63"/>
                    <a:pt x="42" y="63"/>
                    <a:pt x="42" y="63"/>
                  </a:cubicBezTo>
                  <a:cubicBezTo>
                    <a:pt x="42" y="64"/>
                    <a:pt x="42" y="64"/>
                    <a:pt x="42" y="64"/>
                  </a:cubicBezTo>
                  <a:lnTo>
                    <a:pt x="38" y="64"/>
                  </a:lnTo>
                  <a:close/>
                  <a:moveTo>
                    <a:pt x="72" y="48"/>
                  </a:moveTo>
                  <a:cubicBezTo>
                    <a:pt x="72" y="52"/>
                    <a:pt x="71" y="55"/>
                    <a:pt x="70" y="56"/>
                  </a:cubicBezTo>
                  <a:cubicBezTo>
                    <a:pt x="70" y="40"/>
                    <a:pt x="70" y="40"/>
                    <a:pt x="70" y="40"/>
                  </a:cubicBezTo>
                  <a:cubicBezTo>
                    <a:pt x="71" y="41"/>
                    <a:pt x="72" y="44"/>
                    <a:pt x="72" y="48"/>
                  </a:cubicBezTo>
                  <a:close/>
                  <a:moveTo>
                    <a:pt x="67" y="38"/>
                  </a:moveTo>
                  <a:cubicBezTo>
                    <a:pt x="67" y="58"/>
                    <a:pt x="67" y="58"/>
                    <a:pt x="67" y="58"/>
                  </a:cubicBezTo>
                  <a:cubicBezTo>
                    <a:pt x="65" y="58"/>
                    <a:pt x="65" y="58"/>
                    <a:pt x="65" y="58"/>
                  </a:cubicBezTo>
                  <a:cubicBezTo>
                    <a:pt x="66" y="57"/>
                    <a:pt x="67" y="57"/>
                    <a:pt x="67" y="56"/>
                  </a:cubicBezTo>
                  <a:cubicBezTo>
                    <a:pt x="67" y="54"/>
                    <a:pt x="65" y="53"/>
                    <a:pt x="64" y="53"/>
                  </a:cubicBezTo>
                  <a:cubicBezTo>
                    <a:pt x="62" y="53"/>
                    <a:pt x="61" y="54"/>
                    <a:pt x="61" y="55"/>
                  </a:cubicBezTo>
                  <a:cubicBezTo>
                    <a:pt x="61" y="38"/>
                    <a:pt x="61" y="38"/>
                    <a:pt x="61" y="38"/>
                  </a:cubicBezTo>
                  <a:lnTo>
                    <a:pt x="67" y="38"/>
                  </a:ln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31" name="任意多边形: 形状 30"/>
            <p:cNvSpPr>
              <a:spLocks/>
            </p:cNvSpPr>
            <p:nvPr/>
          </p:nvSpPr>
          <p:spPr bwMode="auto">
            <a:xfrm>
              <a:off x="5547553" y="4022483"/>
              <a:ext cx="204673" cy="244545"/>
            </a:xfrm>
            <a:custGeom>
              <a:avLst/>
              <a:gdLst>
                <a:gd name="T0" fmla="*/ 65 w 65"/>
                <a:gd name="T1" fmla="*/ 3 h 75"/>
                <a:gd name="T2" fmla="*/ 65 w 65"/>
                <a:gd name="T3" fmla="*/ 1 h 75"/>
                <a:gd name="T4" fmla="*/ 64 w 65"/>
                <a:gd name="T5" fmla="*/ 0 h 75"/>
                <a:gd name="T6" fmla="*/ 1 w 65"/>
                <a:gd name="T7" fmla="*/ 0 h 75"/>
                <a:gd name="T8" fmla="*/ 0 w 65"/>
                <a:gd name="T9" fmla="*/ 1 h 75"/>
                <a:gd name="T10" fmla="*/ 0 w 65"/>
                <a:gd name="T11" fmla="*/ 3 h 75"/>
                <a:gd name="T12" fmla="*/ 1 w 65"/>
                <a:gd name="T13" fmla="*/ 4 h 75"/>
                <a:gd name="T14" fmla="*/ 1 w 65"/>
                <a:gd name="T15" fmla="*/ 48 h 75"/>
                <a:gd name="T16" fmla="*/ 0 w 65"/>
                <a:gd name="T17" fmla="*/ 49 h 75"/>
                <a:gd name="T18" fmla="*/ 0 w 65"/>
                <a:gd name="T19" fmla="*/ 52 h 75"/>
                <a:gd name="T20" fmla="*/ 1 w 65"/>
                <a:gd name="T21" fmla="*/ 53 h 75"/>
                <a:gd name="T22" fmla="*/ 26 w 65"/>
                <a:gd name="T23" fmla="*/ 53 h 75"/>
                <a:gd name="T24" fmla="*/ 16 w 65"/>
                <a:gd name="T25" fmla="*/ 73 h 75"/>
                <a:gd name="T26" fmla="*/ 17 w 65"/>
                <a:gd name="T27" fmla="*/ 75 h 75"/>
                <a:gd name="T28" fmla="*/ 18 w 65"/>
                <a:gd name="T29" fmla="*/ 75 h 75"/>
                <a:gd name="T30" fmla="*/ 19 w 65"/>
                <a:gd name="T31" fmla="*/ 74 h 75"/>
                <a:gd name="T32" fmla="*/ 29 w 65"/>
                <a:gd name="T33" fmla="*/ 53 h 75"/>
                <a:gd name="T34" fmla="*/ 37 w 65"/>
                <a:gd name="T35" fmla="*/ 53 h 75"/>
                <a:gd name="T36" fmla="*/ 46 w 65"/>
                <a:gd name="T37" fmla="*/ 74 h 75"/>
                <a:gd name="T38" fmla="*/ 48 w 65"/>
                <a:gd name="T39" fmla="*/ 75 h 75"/>
                <a:gd name="T40" fmla="*/ 48 w 65"/>
                <a:gd name="T41" fmla="*/ 75 h 75"/>
                <a:gd name="T42" fmla="*/ 49 w 65"/>
                <a:gd name="T43" fmla="*/ 73 h 75"/>
                <a:gd name="T44" fmla="*/ 40 w 65"/>
                <a:gd name="T45" fmla="*/ 53 h 75"/>
                <a:gd name="T46" fmla="*/ 64 w 65"/>
                <a:gd name="T47" fmla="*/ 53 h 75"/>
                <a:gd name="T48" fmla="*/ 65 w 65"/>
                <a:gd name="T49" fmla="*/ 52 h 75"/>
                <a:gd name="T50" fmla="*/ 65 w 65"/>
                <a:gd name="T51" fmla="*/ 49 h 75"/>
                <a:gd name="T52" fmla="*/ 65 w 65"/>
                <a:gd name="T53" fmla="*/ 48 h 75"/>
                <a:gd name="T54" fmla="*/ 65 w 65"/>
                <a:gd name="T55" fmla="*/ 4 h 75"/>
                <a:gd name="T56" fmla="*/ 65 w 65"/>
                <a:gd name="T57" fmla="*/ 3 h 75"/>
                <a:gd name="T58" fmla="*/ 62 w 65"/>
                <a:gd name="T59" fmla="*/ 48 h 75"/>
                <a:gd name="T60" fmla="*/ 4 w 65"/>
                <a:gd name="T61" fmla="*/ 48 h 75"/>
                <a:gd name="T62" fmla="*/ 4 w 65"/>
                <a:gd name="T63" fmla="*/ 5 h 75"/>
                <a:gd name="T64" fmla="*/ 62 w 65"/>
                <a:gd name="T65" fmla="*/ 5 h 75"/>
                <a:gd name="T66" fmla="*/ 62 w 65"/>
                <a:gd name="T67" fmla="*/ 48 h 75"/>
                <a:gd name="T68" fmla="*/ 46 w 65"/>
                <a:gd name="T69" fmla="*/ 42 h 75"/>
                <a:gd name="T70" fmla="*/ 46 w 65"/>
                <a:gd name="T71" fmla="*/ 13 h 75"/>
                <a:gd name="T72" fmla="*/ 46 w 65"/>
                <a:gd name="T73" fmla="*/ 12 h 75"/>
                <a:gd name="T74" fmla="*/ 56 w 65"/>
                <a:gd name="T75" fmla="*/ 12 h 75"/>
                <a:gd name="T76" fmla="*/ 56 w 65"/>
                <a:gd name="T77" fmla="*/ 13 h 75"/>
                <a:gd name="T78" fmla="*/ 56 w 65"/>
                <a:gd name="T79" fmla="*/ 42 h 75"/>
                <a:gd name="T80" fmla="*/ 56 w 65"/>
                <a:gd name="T81" fmla="*/ 42 h 75"/>
                <a:gd name="T82" fmla="*/ 46 w 65"/>
                <a:gd name="T83" fmla="*/ 42 h 75"/>
                <a:gd name="T84" fmla="*/ 46 w 65"/>
                <a:gd name="T85" fmla="*/ 42 h 75"/>
                <a:gd name="T86" fmla="*/ 27 w 65"/>
                <a:gd name="T87" fmla="*/ 42 h 75"/>
                <a:gd name="T88" fmla="*/ 27 w 65"/>
                <a:gd name="T89" fmla="*/ 21 h 75"/>
                <a:gd name="T90" fmla="*/ 28 w 65"/>
                <a:gd name="T91" fmla="*/ 20 h 75"/>
                <a:gd name="T92" fmla="*/ 38 w 65"/>
                <a:gd name="T93" fmla="*/ 20 h 75"/>
                <a:gd name="T94" fmla="*/ 38 w 65"/>
                <a:gd name="T95" fmla="*/ 21 h 75"/>
                <a:gd name="T96" fmla="*/ 38 w 65"/>
                <a:gd name="T97" fmla="*/ 42 h 75"/>
                <a:gd name="T98" fmla="*/ 38 w 65"/>
                <a:gd name="T99" fmla="*/ 42 h 75"/>
                <a:gd name="T100" fmla="*/ 28 w 65"/>
                <a:gd name="T101" fmla="*/ 42 h 75"/>
                <a:gd name="T102" fmla="*/ 27 w 65"/>
                <a:gd name="T103" fmla="*/ 42 h 75"/>
                <a:gd name="T104" fmla="*/ 9 w 65"/>
                <a:gd name="T105" fmla="*/ 42 h 75"/>
                <a:gd name="T106" fmla="*/ 9 w 65"/>
                <a:gd name="T107" fmla="*/ 28 h 75"/>
                <a:gd name="T108" fmla="*/ 10 w 65"/>
                <a:gd name="T109" fmla="*/ 28 h 75"/>
                <a:gd name="T110" fmla="*/ 20 w 65"/>
                <a:gd name="T111" fmla="*/ 28 h 75"/>
                <a:gd name="T112" fmla="*/ 20 w 65"/>
                <a:gd name="T113" fmla="*/ 28 h 75"/>
                <a:gd name="T114" fmla="*/ 20 w 65"/>
                <a:gd name="T115" fmla="*/ 42 h 75"/>
                <a:gd name="T116" fmla="*/ 20 w 65"/>
                <a:gd name="T117" fmla="*/ 42 h 75"/>
                <a:gd name="T118" fmla="*/ 10 w 65"/>
                <a:gd name="T119" fmla="*/ 42 h 75"/>
                <a:gd name="T120" fmla="*/ 9 w 65"/>
                <a:gd name="T121" fmla="*/ 42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</a:cxnLst>
              <a:rect l="0" t="0" r="r" b="b"/>
              <a:pathLst>
                <a:path w="65" h="75">
                  <a:moveTo>
                    <a:pt x="65" y="3"/>
                  </a:moveTo>
                  <a:cubicBezTo>
                    <a:pt x="65" y="1"/>
                    <a:pt x="65" y="1"/>
                    <a:pt x="65" y="1"/>
                  </a:cubicBezTo>
                  <a:cubicBezTo>
                    <a:pt x="65" y="1"/>
                    <a:pt x="65" y="0"/>
                    <a:pt x="64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1"/>
                    <a:pt x="0" y="1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4"/>
                    <a:pt x="1" y="4"/>
                    <a:pt x="1" y="4"/>
                  </a:cubicBezTo>
                  <a:cubicBezTo>
                    <a:pt x="1" y="48"/>
                    <a:pt x="1" y="48"/>
                    <a:pt x="1" y="48"/>
                  </a:cubicBezTo>
                  <a:cubicBezTo>
                    <a:pt x="1" y="49"/>
                    <a:pt x="0" y="49"/>
                    <a:pt x="0" y="49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" y="53"/>
                    <a:pt x="1" y="53"/>
                  </a:cubicBezTo>
                  <a:cubicBezTo>
                    <a:pt x="26" y="53"/>
                    <a:pt x="26" y="53"/>
                    <a:pt x="26" y="53"/>
                  </a:cubicBezTo>
                  <a:cubicBezTo>
                    <a:pt x="16" y="73"/>
                    <a:pt x="16" y="73"/>
                    <a:pt x="16" y="73"/>
                  </a:cubicBezTo>
                  <a:cubicBezTo>
                    <a:pt x="16" y="74"/>
                    <a:pt x="16" y="75"/>
                    <a:pt x="17" y="75"/>
                  </a:cubicBezTo>
                  <a:cubicBezTo>
                    <a:pt x="17" y="75"/>
                    <a:pt x="18" y="75"/>
                    <a:pt x="18" y="75"/>
                  </a:cubicBezTo>
                  <a:cubicBezTo>
                    <a:pt x="18" y="75"/>
                    <a:pt x="19" y="75"/>
                    <a:pt x="19" y="74"/>
                  </a:cubicBezTo>
                  <a:cubicBezTo>
                    <a:pt x="29" y="53"/>
                    <a:pt x="29" y="53"/>
                    <a:pt x="29" y="53"/>
                  </a:cubicBezTo>
                  <a:cubicBezTo>
                    <a:pt x="37" y="53"/>
                    <a:pt x="37" y="53"/>
                    <a:pt x="37" y="53"/>
                  </a:cubicBezTo>
                  <a:cubicBezTo>
                    <a:pt x="46" y="74"/>
                    <a:pt x="46" y="74"/>
                    <a:pt x="46" y="74"/>
                  </a:cubicBezTo>
                  <a:cubicBezTo>
                    <a:pt x="47" y="75"/>
                    <a:pt x="47" y="75"/>
                    <a:pt x="48" y="75"/>
                  </a:cubicBezTo>
                  <a:cubicBezTo>
                    <a:pt x="48" y="75"/>
                    <a:pt x="48" y="75"/>
                    <a:pt x="48" y="75"/>
                  </a:cubicBezTo>
                  <a:cubicBezTo>
                    <a:pt x="49" y="75"/>
                    <a:pt x="50" y="74"/>
                    <a:pt x="49" y="73"/>
                  </a:cubicBezTo>
                  <a:cubicBezTo>
                    <a:pt x="40" y="53"/>
                    <a:pt x="40" y="53"/>
                    <a:pt x="40" y="53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65" y="53"/>
                    <a:pt x="65" y="52"/>
                    <a:pt x="65" y="52"/>
                  </a:cubicBezTo>
                  <a:cubicBezTo>
                    <a:pt x="65" y="49"/>
                    <a:pt x="65" y="49"/>
                    <a:pt x="65" y="49"/>
                  </a:cubicBezTo>
                  <a:cubicBezTo>
                    <a:pt x="65" y="49"/>
                    <a:pt x="65" y="49"/>
                    <a:pt x="65" y="48"/>
                  </a:cubicBezTo>
                  <a:cubicBezTo>
                    <a:pt x="65" y="4"/>
                    <a:pt x="65" y="4"/>
                    <a:pt x="65" y="4"/>
                  </a:cubicBezTo>
                  <a:cubicBezTo>
                    <a:pt x="65" y="4"/>
                    <a:pt x="65" y="4"/>
                    <a:pt x="65" y="3"/>
                  </a:cubicBezTo>
                  <a:close/>
                  <a:moveTo>
                    <a:pt x="62" y="48"/>
                  </a:moveTo>
                  <a:cubicBezTo>
                    <a:pt x="4" y="48"/>
                    <a:pt x="4" y="48"/>
                    <a:pt x="4" y="48"/>
                  </a:cubicBezTo>
                  <a:cubicBezTo>
                    <a:pt x="4" y="5"/>
                    <a:pt x="4" y="5"/>
                    <a:pt x="4" y="5"/>
                  </a:cubicBezTo>
                  <a:cubicBezTo>
                    <a:pt x="62" y="5"/>
                    <a:pt x="62" y="5"/>
                    <a:pt x="62" y="5"/>
                  </a:cubicBezTo>
                  <a:lnTo>
                    <a:pt x="62" y="48"/>
                  </a:lnTo>
                  <a:close/>
                  <a:moveTo>
                    <a:pt x="46" y="42"/>
                  </a:moveTo>
                  <a:cubicBezTo>
                    <a:pt x="46" y="13"/>
                    <a:pt x="46" y="13"/>
                    <a:pt x="46" y="13"/>
                  </a:cubicBezTo>
                  <a:cubicBezTo>
                    <a:pt x="46" y="13"/>
                    <a:pt x="46" y="12"/>
                    <a:pt x="46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3"/>
                    <a:pt x="56" y="13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56" y="42"/>
                    <a:pt x="56" y="42"/>
                    <a:pt x="56" y="42"/>
                  </a:cubicBezTo>
                  <a:cubicBezTo>
                    <a:pt x="46" y="42"/>
                    <a:pt x="46" y="42"/>
                    <a:pt x="46" y="42"/>
                  </a:cubicBezTo>
                  <a:cubicBezTo>
                    <a:pt x="46" y="42"/>
                    <a:pt x="46" y="42"/>
                    <a:pt x="46" y="42"/>
                  </a:cubicBezTo>
                  <a:close/>
                  <a:moveTo>
                    <a:pt x="27" y="42"/>
                  </a:moveTo>
                  <a:cubicBezTo>
                    <a:pt x="27" y="21"/>
                    <a:pt x="27" y="21"/>
                    <a:pt x="27" y="21"/>
                  </a:cubicBezTo>
                  <a:cubicBezTo>
                    <a:pt x="27" y="20"/>
                    <a:pt x="28" y="20"/>
                    <a:pt x="28" y="20"/>
                  </a:cubicBezTo>
                  <a:cubicBezTo>
                    <a:pt x="38" y="20"/>
                    <a:pt x="38" y="20"/>
                    <a:pt x="38" y="20"/>
                  </a:cubicBezTo>
                  <a:cubicBezTo>
                    <a:pt x="38" y="20"/>
                    <a:pt x="38" y="20"/>
                    <a:pt x="38" y="21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38" y="42"/>
                    <a:pt x="38" y="42"/>
                    <a:pt x="38" y="42"/>
                  </a:cubicBezTo>
                  <a:cubicBezTo>
                    <a:pt x="28" y="42"/>
                    <a:pt x="28" y="42"/>
                    <a:pt x="28" y="42"/>
                  </a:cubicBezTo>
                  <a:cubicBezTo>
                    <a:pt x="28" y="42"/>
                    <a:pt x="27" y="42"/>
                    <a:pt x="27" y="42"/>
                  </a:cubicBezTo>
                  <a:close/>
                  <a:moveTo>
                    <a:pt x="9" y="42"/>
                  </a:moveTo>
                  <a:cubicBezTo>
                    <a:pt x="9" y="28"/>
                    <a:pt x="9" y="28"/>
                    <a:pt x="9" y="28"/>
                  </a:cubicBezTo>
                  <a:cubicBezTo>
                    <a:pt x="9" y="28"/>
                    <a:pt x="9" y="28"/>
                    <a:pt x="1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28"/>
                    <a:pt x="20" y="28"/>
                    <a:pt x="20" y="28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20" y="42"/>
                    <a:pt x="20" y="42"/>
                    <a:pt x="20" y="42"/>
                  </a:cubicBezTo>
                  <a:cubicBezTo>
                    <a:pt x="10" y="42"/>
                    <a:pt x="10" y="42"/>
                    <a:pt x="10" y="42"/>
                  </a:cubicBezTo>
                  <a:cubicBezTo>
                    <a:pt x="9" y="42"/>
                    <a:pt x="9" y="42"/>
                    <a:pt x="9" y="42"/>
                  </a:cubicBezTo>
                  <a:close/>
                </a:path>
              </a:pathLst>
            </a:custGeom>
            <a:solidFill>
              <a:schemeClr val="bg2"/>
            </a:solidFill>
            <a:ln>
              <a:noFill/>
            </a:ln>
          </p:spPr>
          <p:txBody>
            <a:bodyPr anchor="ctr"/>
            <a:lstStyle/>
            <a:p>
              <a:pPr algn="ctr"/>
              <a:endParaRPr/>
            </a:p>
          </p:txBody>
        </p:sp>
      </p:grpSp>
      <p:sp>
        <p:nvSpPr>
          <p:cNvPr id="38" name="Title 1"/>
          <p:cNvSpPr txBox="1">
            <a:spLocks/>
          </p:cNvSpPr>
          <p:nvPr/>
        </p:nvSpPr>
        <p:spPr>
          <a:xfrm>
            <a:off x="643614" y="404660"/>
            <a:ext cx="292027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500" dirty="0">
                <a:solidFill>
                  <a:schemeClr val="tx1">
                    <a:lumMod val="65000"/>
                    <a:lumOff val="35000"/>
                  </a:schemeClr>
                </a:solidFill>
                <a:latin typeface="Aesthetic" pitchFamily="50" charset="0"/>
                <a:ea typeface="微软雅黑" panose="020B0503020204020204" pitchFamily="34" charset="-122"/>
              </a:rPr>
              <a:t>Target Users:</a:t>
            </a:r>
            <a:endParaRPr lang="en-GB" altLang="zh-CN" sz="2500" dirty="0">
              <a:solidFill>
                <a:schemeClr val="tx1">
                  <a:lumMod val="65000"/>
                  <a:lumOff val="35000"/>
                </a:schemeClr>
              </a:solidFill>
              <a:latin typeface="Aesthetic" pitchFamily="50" charset="0"/>
              <a:ea typeface="微软雅黑" panose="020B0503020204020204" pitchFamily="34" charset="-122"/>
            </a:endParaRP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5C3E1DF5-6E2A-0BF1-BE33-3B321EF30847}"/>
              </a:ext>
            </a:extLst>
          </p:cNvPr>
          <p:cNvSpPr/>
          <p:nvPr/>
        </p:nvSpPr>
        <p:spPr>
          <a:xfrm>
            <a:off x="3493874" y="2307468"/>
            <a:ext cx="4854422" cy="3648658"/>
          </a:xfrm>
          <a:prstGeom prst="rect">
            <a:avLst/>
          </a:prstGeom>
        </p:spPr>
        <p:txBody>
          <a:bodyPr wrap="square" lIns="117208" tIns="58604" rIns="117208" bIns="58604">
            <a:normAutofit/>
          </a:bodyPr>
          <a:lstStyle/>
          <a:p>
            <a:pPr algn="just">
              <a:lnSpc>
                <a:spcPct val="120000"/>
              </a:lnSpc>
            </a:pP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Through </a:t>
            </a:r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this platform, we aim to provide a user-friendly interface that streamlines product showcasing, purchase processes, and seller-buyer communication, ultimately enhancing the online shopping experience. This initiative aligns with our group’s dedication to fostering online trade and community connectivity.</a:t>
            </a:r>
            <a:endParaRPr lang="zh-CN" altLang="en-US" sz="1500" dirty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136192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1000"/>
                            </p:stCondLst>
                            <p:childTnLst>
                              <p:par>
                                <p:cTn id="12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对角圆角矩形 1">
            <a:extLst>
              <a:ext uri="{FF2B5EF4-FFF2-40B4-BE49-F238E27FC236}">
                <a16:creationId xmlns:a16="http://schemas.microsoft.com/office/drawing/2014/main" id="{1CA2C0F1-59C2-2EF4-FA7B-C814D66239FD}"/>
              </a:ext>
            </a:extLst>
          </p:cNvPr>
          <p:cNvSpPr/>
          <p:nvPr/>
        </p:nvSpPr>
        <p:spPr>
          <a:xfrm>
            <a:off x="1596786" y="4083918"/>
            <a:ext cx="360000" cy="360000"/>
          </a:xfrm>
          <a:prstGeom prst="round2DiagRect">
            <a:avLst/>
          </a:prstGeom>
          <a:solidFill>
            <a:srgbClr val="F4B0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6" name="对角圆角矩形 1">
            <a:extLst>
              <a:ext uri="{FF2B5EF4-FFF2-40B4-BE49-F238E27FC236}">
                <a16:creationId xmlns:a16="http://schemas.microsoft.com/office/drawing/2014/main" id="{44CA43B2-9ACF-414E-70B1-807DF6427A08}"/>
              </a:ext>
            </a:extLst>
          </p:cNvPr>
          <p:cNvSpPr/>
          <p:nvPr/>
        </p:nvSpPr>
        <p:spPr>
          <a:xfrm>
            <a:off x="1596786" y="2468469"/>
            <a:ext cx="360000" cy="360000"/>
          </a:xfrm>
          <a:prstGeom prst="round2DiagRect">
            <a:avLst/>
          </a:prstGeom>
          <a:solidFill>
            <a:srgbClr val="F4B0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2" name="文本框 10"/>
          <p:cNvSpPr txBox="1"/>
          <p:nvPr/>
        </p:nvSpPr>
        <p:spPr>
          <a:xfrm>
            <a:off x="3060472" y="1635646"/>
            <a:ext cx="5760000" cy="617012"/>
          </a:xfrm>
          <a:prstGeom prst="roundRect">
            <a:avLst/>
          </a:prstGeom>
          <a:solidFill>
            <a:srgbClr val="FFFFE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Create wireframes and prototypes to visualize the user </a:t>
            </a:r>
          </a:p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interface and functionality of the Online Marketplace.</a:t>
            </a:r>
          </a:p>
        </p:txBody>
      </p:sp>
      <p:sp>
        <p:nvSpPr>
          <p:cNvPr id="34" name="任意多边形 42"/>
          <p:cNvSpPr/>
          <p:nvPr/>
        </p:nvSpPr>
        <p:spPr>
          <a:xfrm>
            <a:off x="1651380" y="2528923"/>
            <a:ext cx="250813" cy="239092"/>
          </a:xfrm>
          <a:custGeom>
            <a:avLst/>
            <a:gdLst>
              <a:gd name="T0" fmla="*/ 149 w 216"/>
              <a:gd name="T1" fmla="*/ 112 h 256"/>
              <a:gd name="T2" fmla="*/ 196 w 216"/>
              <a:gd name="T3" fmla="*/ 112 h 256"/>
              <a:gd name="T4" fmla="*/ 196 w 216"/>
              <a:gd name="T5" fmla="*/ 140 h 256"/>
              <a:gd name="T6" fmla="*/ 134 w 216"/>
              <a:gd name="T7" fmla="*/ 140 h 256"/>
              <a:gd name="T8" fmla="*/ 134 w 216"/>
              <a:gd name="T9" fmla="*/ 165 h 256"/>
              <a:gd name="T10" fmla="*/ 196 w 216"/>
              <a:gd name="T11" fmla="*/ 165 h 256"/>
              <a:gd name="T12" fmla="*/ 196 w 216"/>
              <a:gd name="T13" fmla="*/ 193 h 256"/>
              <a:gd name="T14" fmla="*/ 134 w 216"/>
              <a:gd name="T15" fmla="*/ 193 h 256"/>
              <a:gd name="T16" fmla="*/ 134 w 216"/>
              <a:gd name="T17" fmla="*/ 256 h 256"/>
              <a:gd name="T18" fmla="*/ 78 w 216"/>
              <a:gd name="T19" fmla="*/ 256 h 256"/>
              <a:gd name="T20" fmla="*/ 78 w 216"/>
              <a:gd name="T21" fmla="*/ 193 h 256"/>
              <a:gd name="T22" fmla="*/ 17 w 216"/>
              <a:gd name="T23" fmla="*/ 193 h 256"/>
              <a:gd name="T24" fmla="*/ 17 w 216"/>
              <a:gd name="T25" fmla="*/ 165 h 256"/>
              <a:gd name="T26" fmla="*/ 78 w 216"/>
              <a:gd name="T27" fmla="*/ 165 h 256"/>
              <a:gd name="T28" fmla="*/ 78 w 216"/>
              <a:gd name="T29" fmla="*/ 140 h 256"/>
              <a:gd name="T30" fmla="*/ 17 w 216"/>
              <a:gd name="T31" fmla="*/ 140 h 256"/>
              <a:gd name="T32" fmla="*/ 17 w 216"/>
              <a:gd name="T33" fmla="*/ 112 h 256"/>
              <a:gd name="T34" fmla="*/ 64 w 216"/>
              <a:gd name="T35" fmla="*/ 112 h 256"/>
              <a:gd name="T36" fmla="*/ 0 w 216"/>
              <a:gd name="T37" fmla="*/ 0 h 256"/>
              <a:gd name="T38" fmla="*/ 64 w 216"/>
              <a:gd name="T39" fmla="*/ 0 h 256"/>
              <a:gd name="T40" fmla="*/ 91 w 216"/>
              <a:gd name="T41" fmla="*/ 63 h 256"/>
              <a:gd name="T42" fmla="*/ 108 w 216"/>
              <a:gd name="T43" fmla="*/ 106 h 256"/>
              <a:gd name="T44" fmla="*/ 109 w 216"/>
              <a:gd name="T45" fmla="*/ 106 h 256"/>
              <a:gd name="T46" fmla="*/ 126 w 216"/>
              <a:gd name="T47" fmla="*/ 63 h 256"/>
              <a:gd name="T48" fmla="*/ 153 w 216"/>
              <a:gd name="T49" fmla="*/ 0 h 256"/>
              <a:gd name="T50" fmla="*/ 216 w 216"/>
              <a:gd name="T51" fmla="*/ 0 h 256"/>
              <a:gd name="T52" fmla="*/ 149 w 216"/>
              <a:gd name="T53" fmla="*/ 112 h 25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216" h="256">
                <a:moveTo>
                  <a:pt x="149" y="112"/>
                </a:moveTo>
                <a:cubicBezTo>
                  <a:pt x="196" y="112"/>
                  <a:pt x="196" y="112"/>
                  <a:pt x="196" y="112"/>
                </a:cubicBezTo>
                <a:cubicBezTo>
                  <a:pt x="196" y="140"/>
                  <a:pt x="196" y="140"/>
                  <a:pt x="196" y="140"/>
                </a:cubicBezTo>
                <a:cubicBezTo>
                  <a:pt x="134" y="140"/>
                  <a:pt x="134" y="140"/>
                  <a:pt x="134" y="140"/>
                </a:cubicBezTo>
                <a:cubicBezTo>
                  <a:pt x="134" y="165"/>
                  <a:pt x="134" y="165"/>
                  <a:pt x="134" y="165"/>
                </a:cubicBezTo>
                <a:cubicBezTo>
                  <a:pt x="196" y="165"/>
                  <a:pt x="196" y="165"/>
                  <a:pt x="196" y="165"/>
                </a:cubicBezTo>
                <a:cubicBezTo>
                  <a:pt x="196" y="193"/>
                  <a:pt x="196" y="193"/>
                  <a:pt x="196" y="193"/>
                </a:cubicBezTo>
                <a:cubicBezTo>
                  <a:pt x="134" y="193"/>
                  <a:pt x="134" y="193"/>
                  <a:pt x="134" y="193"/>
                </a:cubicBezTo>
                <a:cubicBezTo>
                  <a:pt x="134" y="256"/>
                  <a:pt x="134" y="256"/>
                  <a:pt x="134" y="256"/>
                </a:cubicBezTo>
                <a:cubicBezTo>
                  <a:pt x="78" y="256"/>
                  <a:pt x="78" y="256"/>
                  <a:pt x="78" y="256"/>
                </a:cubicBezTo>
                <a:cubicBezTo>
                  <a:pt x="78" y="193"/>
                  <a:pt x="78" y="193"/>
                  <a:pt x="78" y="193"/>
                </a:cubicBezTo>
                <a:cubicBezTo>
                  <a:pt x="17" y="193"/>
                  <a:pt x="17" y="193"/>
                  <a:pt x="17" y="193"/>
                </a:cubicBezTo>
                <a:cubicBezTo>
                  <a:pt x="17" y="165"/>
                  <a:pt x="17" y="165"/>
                  <a:pt x="17" y="165"/>
                </a:cubicBezTo>
                <a:cubicBezTo>
                  <a:pt x="78" y="165"/>
                  <a:pt x="78" y="165"/>
                  <a:pt x="78" y="165"/>
                </a:cubicBezTo>
                <a:cubicBezTo>
                  <a:pt x="78" y="140"/>
                  <a:pt x="78" y="140"/>
                  <a:pt x="78" y="140"/>
                </a:cubicBezTo>
                <a:cubicBezTo>
                  <a:pt x="17" y="140"/>
                  <a:pt x="17" y="140"/>
                  <a:pt x="17" y="140"/>
                </a:cubicBezTo>
                <a:cubicBezTo>
                  <a:pt x="17" y="112"/>
                  <a:pt x="17" y="112"/>
                  <a:pt x="17" y="112"/>
                </a:cubicBezTo>
                <a:cubicBezTo>
                  <a:pt x="64" y="112"/>
                  <a:pt x="64" y="112"/>
                  <a:pt x="64" y="112"/>
                </a:cubicBezTo>
                <a:cubicBezTo>
                  <a:pt x="0" y="0"/>
                  <a:pt x="0" y="0"/>
                  <a:pt x="0" y="0"/>
                </a:cubicBezTo>
                <a:cubicBezTo>
                  <a:pt x="64" y="0"/>
                  <a:pt x="64" y="0"/>
                  <a:pt x="64" y="0"/>
                </a:cubicBezTo>
                <a:cubicBezTo>
                  <a:pt x="91" y="63"/>
                  <a:pt x="91" y="63"/>
                  <a:pt x="91" y="63"/>
                </a:cubicBezTo>
                <a:cubicBezTo>
                  <a:pt x="98" y="79"/>
                  <a:pt x="103" y="92"/>
                  <a:pt x="108" y="106"/>
                </a:cubicBezTo>
                <a:cubicBezTo>
                  <a:pt x="109" y="106"/>
                  <a:pt x="109" y="106"/>
                  <a:pt x="109" y="106"/>
                </a:cubicBezTo>
                <a:cubicBezTo>
                  <a:pt x="114" y="93"/>
                  <a:pt x="119" y="78"/>
                  <a:pt x="126" y="63"/>
                </a:cubicBezTo>
                <a:cubicBezTo>
                  <a:pt x="153" y="0"/>
                  <a:pt x="153" y="0"/>
                  <a:pt x="153" y="0"/>
                </a:cubicBezTo>
                <a:cubicBezTo>
                  <a:pt x="216" y="0"/>
                  <a:pt x="216" y="0"/>
                  <a:pt x="216" y="0"/>
                </a:cubicBezTo>
                <a:lnTo>
                  <a:pt x="149" y="112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36" name="对角圆角矩形 2"/>
          <p:cNvSpPr/>
          <p:nvPr/>
        </p:nvSpPr>
        <p:spPr>
          <a:xfrm>
            <a:off x="1596786" y="3291830"/>
            <a:ext cx="360000" cy="337881"/>
          </a:xfrm>
          <a:prstGeom prst="round2Diag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0" name="任意多边形 43"/>
          <p:cNvSpPr/>
          <p:nvPr/>
        </p:nvSpPr>
        <p:spPr>
          <a:xfrm>
            <a:off x="1681739" y="4155966"/>
            <a:ext cx="190095" cy="215904"/>
          </a:xfrm>
          <a:custGeom>
            <a:avLst/>
            <a:gdLst>
              <a:gd name="connsiteX0" fmla="*/ 94055 w 317452"/>
              <a:gd name="connsiteY0" fmla="*/ 135965 h 328468"/>
              <a:gd name="connsiteX1" fmla="*/ 94407 w 317452"/>
              <a:gd name="connsiteY1" fmla="*/ 136055 h 328468"/>
              <a:gd name="connsiteX2" fmla="*/ 104825 w 317452"/>
              <a:gd name="connsiteY2" fmla="*/ 158537 h 328468"/>
              <a:gd name="connsiteX3" fmla="*/ 106109 w 317452"/>
              <a:gd name="connsiteY3" fmla="*/ 161308 h 328468"/>
              <a:gd name="connsiteX4" fmla="*/ 98162 w 317452"/>
              <a:gd name="connsiteY4" fmla="*/ 160053 h 328468"/>
              <a:gd name="connsiteX5" fmla="*/ 96849 w 317452"/>
              <a:gd name="connsiteY5" fmla="*/ 160053 h 328468"/>
              <a:gd name="connsiteX6" fmla="*/ 92911 w 317452"/>
              <a:gd name="connsiteY6" fmla="*/ 137630 h 328468"/>
              <a:gd name="connsiteX7" fmla="*/ 93506 w 317452"/>
              <a:gd name="connsiteY7" fmla="*/ 136765 h 328468"/>
              <a:gd name="connsiteX8" fmla="*/ 39496 w 317452"/>
              <a:gd name="connsiteY8" fmla="*/ 115887 h 328468"/>
              <a:gd name="connsiteX9" fmla="*/ 51437 w 317452"/>
              <a:gd name="connsiteY9" fmla="*/ 165488 h 328468"/>
              <a:gd name="connsiteX10" fmla="*/ 48784 w 317452"/>
              <a:gd name="connsiteY10" fmla="*/ 166793 h 328468"/>
              <a:gd name="connsiteX11" fmla="*/ 47457 w 317452"/>
              <a:gd name="connsiteY11" fmla="*/ 170709 h 328468"/>
              <a:gd name="connsiteX12" fmla="*/ 48784 w 317452"/>
              <a:gd name="connsiteY12" fmla="*/ 173319 h 328468"/>
              <a:gd name="connsiteX13" fmla="*/ 52764 w 317452"/>
              <a:gd name="connsiteY13" fmla="*/ 175930 h 328468"/>
              <a:gd name="connsiteX14" fmla="*/ 55418 w 317452"/>
              <a:gd name="connsiteY14" fmla="*/ 174625 h 328468"/>
              <a:gd name="connsiteX15" fmla="*/ 87263 w 317452"/>
              <a:gd name="connsiteY15" fmla="*/ 216393 h 328468"/>
              <a:gd name="connsiteX16" fmla="*/ 55418 w 317452"/>
              <a:gd name="connsiteY16" fmla="*/ 230752 h 328468"/>
              <a:gd name="connsiteX17" fmla="*/ 38169 w 317452"/>
              <a:gd name="connsiteY17" fmla="*/ 224225 h 328468"/>
              <a:gd name="connsiteX18" fmla="*/ 1017 w 317452"/>
              <a:gd name="connsiteY18" fmla="*/ 147214 h 328468"/>
              <a:gd name="connsiteX19" fmla="*/ 7651 w 317452"/>
              <a:gd name="connsiteY19" fmla="*/ 128940 h 328468"/>
              <a:gd name="connsiteX20" fmla="*/ 39496 w 317452"/>
              <a:gd name="connsiteY20" fmla="*/ 115887 h 328468"/>
              <a:gd name="connsiteX21" fmla="*/ 63900 w 317452"/>
              <a:gd name="connsiteY21" fmla="*/ 106627 h 328468"/>
              <a:gd name="connsiteX22" fmla="*/ 71807 w 317452"/>
              <a:gd name="connsiteY22" fmla="*/ 114982 h 328468"/>
              <a:gd name="connsiteX23" fmla="*/ 81033 w 317452"/>
              <a:gd name="connsiteY23" fmla="*/ 133331 h 328468"/>
              <a:gd name="connsiteX24" fmla="*/ 87623 w 317452"/>
              <a:gd name="connsiteY24" fmla="*/ 130710 h 328468"/>
              <a:gd name="connsiteX25" fmla="*/ 95803 w 317452"/>
              <a:gd name="connsiteY25" fmla="*/ 133422 h 328468"/>
              <a:gd name="connsiteX26" fmla="*/ 94055 w 317452"/>
              <a:gd name="connsiteY26" fmla="*/ 135965 h 328468"/>
              <a:gd name="connsiteX27" fmla="*/ 89115 w 317452"/>
              <a:gd name="connsiteY27" fmla="*/ 134702 h 328468"/>
              <a:gd name="connsiteX28" fmla="*/ 83823 w 317452"/>
              <a:gd name="connsiteY28" fmla="*/ 137407 h 328468"/>
              <a:gd name="connsiteX29" fmla="*/ 82500 w 317452"/>
              <a:gd name="connsiteY29" fmla="*/ 137407 h 328468"/>
              <a:gd name="connsiteX30" fmla="*/ 97053 w 317452"/>
              <a:gd name="connsiteY30" fmla="*/ 169863 h 328468"/>
              <a:gd name="connsiteX31" fmla="*/ 98375 w 317452"/>
              <a:gd name="connsiteY31" fmla="*/ 169863 h 328468"/>
              <a:gd name="connsiteX32" fmla="*/ 103667 w 317452"/>
              <a:gd name="connsiteY32" fmla="*/ 167158 h 328468"/>
              <a:gd name="connsiteX33" fmla="*/ 106313 w 317452"/>
              <a:gd name="connsiteY33" fmla="*/ 161749 h 328468"/>
              <a:gd name="connsiteX34" fmla="*/ 106109 w 317452"/>
              <a:gd name="connsiteY34" fmla="*/ 161308 h 328468"/>
              <a:gd name="connsiteX35" fmla="*/ 109648 w 317452"/>
              <a:gd name="connsiteY35" fmla="*/ 161866 h 328468"/>
              <a:gd name="connsiteX36" fmla="*/ 110272 w 317452"/>
              <a:gd name="connsiteY36" fmla="*/ 161402 h 328468"/>
              <a:gd name="connsiteX37" fmla="*/ 110522 w 317452"/>
              <a:gd name="connsiteY37" fmla="*/ 164622 h 328468"/>
              <a:gd name="connsiteX38" fmla="*/ 106074 w 317452"/>
              <a:gd name="connsiteY38" fmla="*/ 170028 h 328468"/>
              <a:gd name="connsiteX39" fmla="*/ 99484 w 317452"/>
              <a:gd name="connsiteY39" fmla="*/ 172650 h 328468"/>
              <a:gd name="connsiteX40" fmla="*/ 107391 w 317452"/>
              <a:gd name="connsiteY40" fmla="*/ 192309 h 328468"/>
              <a:gd name="connsiteX41" fmla="*/ 100802 w 317452"/>
              <a:gd name="connsiteY41" fmla="*/ 211968 h 328468"/>
              <a:gd name="connsiteX42" fmla="*/ 91576 w 317452"/>
              <a:gd name="connsiteY42" fmla="*/ 215900 h 328468"/>
              <a:gd name="connsiteX43" fmla="*/ 59946 w 317452"/>
              <a:gd name="connsiteY43" fmla="*/ 172650 h 328468"/>
              <a:gd name="connsiteX44" fmla="*/ 62582 w 317452"/>
              <a:gd name="connsiteY44" fmla="*/ 171339 h 328468"/>
              <a:gd name="connsiteX45" fmla="*/ 63900 w 317452"/>
              <a:gd name="connsiteY45" fmla="*/ 166097 h 328468"/>
              <a:gd name="connsiteX46" fmla="*/ 62582 w 317452"/>
              <a:gd name="connsiteY46" fmla="*/ 163475 h 328468"/>
              <a:gd name="connsiteX47" fmla="*/ 58628 w 317452"/>
              <a:gd name="connsiteY47" fmla="*/ 162165 h 328468"/>
              <a:gd name="connsiteX48" fmla="*/ 54674 w 317452"/>
              <a:gd name="connsiteY48" fmla="*/ 163475 h 328468"/>
              <a:gd name="connsiteX49" fmla="*/ 42813 w 317452"/>
              <a:gd name="connsiteY49" fmla="*/ 111051 h 328468"/>
              <a:gd name="connsiteX50" fmla="*/ 52038 w 317452"/>
              <a:gd name="connsiteY50" fmla="*/ 107119 h 328468"/>
              <a:gd name="connsiteX51" fmla="*/ 63900 w 317452"/>
              <a:gd name="connsiteY51" fmla="*/ 106627 h 328468"/>
              <a:gd name="connsiteX52" fmla="*/ 221560 w 317452"/>
              <a:gd name="connsiteY52" fmla="*/ 67725 h 328468"/>
              <a:gd name="connsiteX53" fmla="*/ 239938 w 317452"/>
              <a:gd name="connsiteY53" fmla="*/ 67725 h 328468"/>
              <a:gd name="connsiteX54" fmla="*/ 249127 w 317452"/>
              <a:gd name="connsiteY54" fmla="*/ 90147 h 328468"/>
              <a:gd name="connsiteX55" fmla="*/ 249127 w 317452"/>
              <a:gd name="connsiteY55" fmla="*/ 99380 h 328468"/>
              <a:gd name="connsiteX56" fmla="*/ 259629 w 317452"/>
              <a:gd name="connsiteY56" fmla="*/ 162691 h 328468"/>
              <a:gd name="connsiteX57" fmla="*/ 300324 w 317452"/>
              <a:gd name="connsiteY57" fmla="*/ 193027 h 328468"/>
              <a:gd name="connsiteX58" fmla="*/ 304262 w 317452"/>
              <a:gd name="connsiteY58" fmla="*/ 215450 h 328468"/>
              <a:gd name="connsiteX59" fmla="*/ 283258 w 317452"/>
              <a:gd name="connsiteY59" fmla="*/ 219407 h 328468"/>
              <a:gd name="connsiteX60" fmla="*/ 281946 w 317452"/>
              <a:gd name="connsiteY60" fmla="*/ 218088 h 328468"/>
              <a:gd name="connsiteX61" fmla="*/ 236000 w 317452"/>
              <a:gd name="connsiteY61" fmla="*/ 185113 h 328468"/>
              <a:gd name="connsiteX62" fmla="*/ 229436 w 317452"/>
              <a:gd name="connsiteY62" fmla="*/ 174562 h 328468"/>
              <a:gd name="connsiteX63" fmla="*/ 224185 w 317452"/>
              <a:gd name="connsiteY63" fmla="*/ 145544 h 328468"/>
              <a:gd name="connsiteX64" fmla="*/ 196617 w 317452"/>
              <a:gd name="connsiteY64" fmla="*/ 194346 h 328468"/>
              <a:gd name="connsiteX65" fmla="*/ 229436 w 317452"/>
              <a:gd name="connsiteY65" fmla="*/ 243148 h 328468"/>
              <a:gd name="connsiteX66" fmla="*/ 230749 w 317452"/>
              <a:gd name="connsiteY66" fmla="*/ 265571 h 328468"/>
              <a:gd name="connsiteX67" fmla="*/ 195305 w 317452"/>
              <a:gd name="connsiteY67" fmla="*/ 318329 h 328468"/>
              <a:gd name="connsiteX68" fmla="*/ 169050 w 317452"/>
              <a:gd name="connsiteY68" fmla="*/ 323605 h 328468"/>
              <a:gd name="connsiteX69" fmla="*/ 167737 w 317452"/>
              <a:gd name="connsiteY69" fmla="*/ 323605 h 328468"/>
              <a:gd name="connsiteX70" fmla="*/ 162486 w 317452"/>
              <a:gd name="connsiteY70" fmla="*/ 297226 h 328468"/>
              <a:gd name="connsiteX71" fmla="*/ 191366 w 317452"/>
              <a:gd name="connsiteY71" fmla="*/ 255019 h 328468"/>
              <a:gd name="connsiteX72" fmla="*/ 167737 w 317452"/>
              <a:gd name="connsiteY72" fmla="*/ 220726 h 328468"/>
              <a:gd name="connsiteX73" fmla="*/ 70594 w 317452"/>
              <a:gd name="connsiteY73" fmla="*/ 322286 h 328468"/>
              <a:gd name="connsiteX74" fmla="*/ 46965 w 317452"/>
              <a:gd name="connsiteY74" fmla="*/ 326243 h 328468"/>
              <a:gd name="connsiteX75" fmla="*/ 44339 w 317452"/>
              <a:gd name="connsiteY75" fmla="*/ 322286 h 328468"/>
              <a:gd name="connsiteX76" fmla="*/ 43027 w 317452"/>
              <a:gd name="connsiteY76" fmla="*/ 295907 h 328468"/>
              <a:gd name="connsiteX77" fmla="*/ 144108 w 317452"/>
              <a:gd name="connsiteY77" fmla="*/ 189070 h 328468"/>
              <a:gd name="connsiteX78" fmla="*/ 148046 w 317452"/>
              <a:gd name="connsiteY78" fmla="*/ 177200 h 328468"/>
              <a:gd name="connsiteX79" fmla="*/ 190054 w 317452"/>
              <a:gd name="connsiteY79" fmla="*/ 103337 h 328468"/>
              <a:gd name="connsiteX80" fmla="*/ 151984 w 317452"/>
              <a:gd name="connsiteY80" fmla="*/ 107294 h 328468"/>
              <a:gd name="connsiteX81" fmla="*/ 119166 w 317452"/>
              <a:gd name="connsiteY81" fmla="*/ 154777 h 328468"/>
              <a:gd name="connsiteX82" fmla="*/ 110272 w 317452"/>
              <a:gd name="connsiteY82" fmla="*/ 161402 h 328468"/>
              <a:gd name="connsiteX83" fmla="*/ 110027 w 317452"/>
              <a:gd name="connsiteY83" fmla="*/ 158233 h 328468"/>
              <a:gd name="connsiteX84" fmla="*/ 99484 w 317452"/>
              <a:gd name="connsiteY84" fmla="*/ 134642 h 328468"/>
              <a:gd name="connsiteX85" fmla="*/ 95803 w 317452"/>
              <a:gd name="connsiteY85" fmla="*/ 133422 h 328468"/>
              <a:gd name="connsiteX86" fmla="*/ 97670 w 317452"/>
              <a:gd name="connsiteY86" fmla="*/ 130706 h 328468"/>
              <a:gd name="connsiteX87" fmla="*/ 130980 w 317452"/>
              <a:gd name="connsiteY87" fmla="*/ 82234 h 328468"/>
              <a:gd name="connsiteX88" fmla="*/ 141482 w 317452"/>
              <a:gd name="connsiteY88" fmla="*/ 75639 h 328468"/>
              <a:gd name="connsiteX89" fmla="*/ 221560 w 317452"/>
              <a:gd name="connsiteY89" fmla="*/ 67725 h 328468"/>
              <a:gd name="connsiteX90" fmla="*/ 276970 w 317452"/>
              <a:gd name="connsiteY90" fmla="*/ 0 h 328468"/>
              <a:gd name="connsiteX91" fmla="*/ 317452 w 317452"/>
              <a:gd name="connsiteY91" fmla="*/ 39688 h 328468"/>
              <a:gd name="connsiteX92" fmla="*/ 276970 w 317452"/>
              <a:gd name="connsiteY92" fmla="*/ 79376 h 328468"/>
              <a:gd name="connsiteX93" fmla="*/ 236488 w 317452"/>
              <a:gd name="connsiteY93" fmla="*/ 39688 h 328468"/>
              <a:gd name="connsiteX94" fmla="*/ 276970 w 317452"/>
              <a:gd name="connsiteY94" fmla="*/ 0 h 32846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</a:cxnLst>
            <a:rect l="l" t="t" r="r" b="b"/>
            <a:pathLst>
              <a:path w="317452" h="328468">
                <a:moveTo>
                  <a:pt x="94055" y="135965"/>
                </a:moveTo>
                <a:lnTo>
                  <a:pt x="94407" y="136055"/>
                </a:lnTo>
                <a:cubicBezTo>
                  <a:pt x="100360" y="148902"/>
                  <a:pt x="103337" y="155325"/>
                  <a:pt x="104825" y="158537"/>
                </a:cubicBezTo>
                <a:lnTo>
                  <a:pt x="106109" y="161308"/>
                </a:lnTo>
                <a:lnTo>
                  <a:pt x="98162" y="160053"/>
                </a:lnTo>
                <a:cubicBezTo>
                  <a:pt x="98162" y="160053"/>
                  <a:pt x="96849" y="160053"/>
                  <a:pt x="96849" y="160053"/>
                </a:cubicBezTo>
                <a:cubicBezTo>
                  <a:pt x="90285" y="154777"/>
                  <a:pt x="87660" y="144225"/>
                  <a:pt x="92911" y="137630"/>
                </a:cubicBezTo>
                <a:cubicBezTo>
                  <a:pt x="92911" y="137630"/>
                  <a:pt x="92911" y="137630"/>
                  <a:pt x="93506" y="136765"/>
                </a:cubicBezTo>
                <a:close/>
                <a:moveTo>
                  <a:pt x="39496" y="115887"/>
                </a:moveTo>
                <a:cubicBezTo>
                  <a:pt x="39496" y="115887"/>
                  <a:pt x="39496" y="115887"/>
                  <a:pt x="51437" y="165488"/>
                </a:cubicBezTo>
                <a:cubicBezTo>
                  <a:pt x="51437" y="165488"/>
                  <a:pt x="51437" y="165488"/>
                  <a:pt x="48784" y="166793"/>
                </a:cubicBezTo>
                <a:cubicBezTo>
                  <a:pt x="47457" y="166793"/>
                  <a:pt x="47457" y="169403"/>
                  <a:pt x="47457" y="170709"/>
                </a:cubicBezTo>
                <a:cubicBezTo>
                  <a:pt x="47457" y="170709"/>
                  <a:pt x="47457" y="170709"/>
                  <a:pt x="48784" y="173319"/>
                </a:cubicBezTo>
                <a:cubicBezTo>
                  <a:pt x="50111" y="175930"/>
                  <a:pt x="51437" y="175930"/>
                  <a:pt x="52764" y="175930"/>
                </a:cubicBezTo>
                <a:lnTo>
                  <a:pt x="55418" y="174625"/>
                </a:lnTo>
                <a:cubicBezTo>
                  <a:pt x="55418" y="174625"/>
                  <a:pt x="55418" y="174625"/>
                  <a:pt x="87263" y="216393"/>
                </a:cubicBezTo>
                <a:cubicBezTo>
                  <a:pt x="87263" y="216393"/>
                  <a:pt x="87263" y="216393"/>
                  <a:pt x="55418" y="230752"/>
                </a:cubicBezTo>
                <a:cubicBezTo>
                  <a:pt x="48784" y="233362"/>
                  <a:pt x="40823" y="230752"/>
                  <a:pt x="38169" y="224225"/>
                </a:cubicBezTo>
                <a:cubicBezTo>
                  <a:pt x="38169" y="224225"/>
                  <a:pt x="38169" y="224225"/>
                  <a:pt x="1017" y="147214"/>
                </a:cubicBezTo>
                <a:cubicBezTo>
                  <a:pt x="-1637" y="140687"/>
                  <a:pt x="1017" y="132856"/>
                  <a:pt x="7651" y="128940"/>
                </a:cubicBezTo>
                <a:cubicBezTo>
                  <a:pt x="7651" y="128940"/>
                  <a:pt x="7651" y="128940"/>
                  <a:pt x="39496" y="115887"/>
                </a:cubicBezTo>
                <a:close/>
                <a:moveTo>
                  <a:pt x="63900" y="106627"/>
                </a:moveTo>
                <a:cubicBezTo>
                  <a:pt x="67524" y="108102"/>
                  <a:pt x="70489" y="111051"/>
                  <a:pt x="71807" y="114982"/>
                </a:cubicBezTo>
                <a:cubicBezTo>
                  <a:pt x="71807" y="114982"/>
                  <a:pt x="71807" y="114982"/>
                  <a:pt x="81033" y="133331"/>
                </a:cubicBezTo>
                <a:cubicBezTo>
                  <a:pt x="81033" y="133331"/>
                  <a:pt x="81033" y="133331"/>
                  <a:pt x="87623" y="130710"/>
                </a:cubicBezTo>
                <a:lnTo>
                  <a:pt x="95803" y="133422"/>
                </a:lnTo>
                <a:lnTo>
                  <a:pt x="94055" y="135965"/>
                </a:lnTo>
                <a:lnTo>
                  <a:pt x="89115" y="134702"/>
                </a:lnTo>
                <a:cubicBezTo>
                  <a:pt x="89115" y="134702"/>
                  <a:pt x="89115" y="134702"/>
                  <a:pt x="83823" y="137407"/>
                </a:cubicBezTo>
                <a:cubicBezTo>
                  <a:pt x="83823" y="137407"/>
                  <a:pt x="82500" y="137407"/>
                  <a:pt x="82500" y="137407"/>
                </a:cubicBezTo>
                <a:cubicBezTo>
                  <a:pt x="82500" y="137407"/>
                  <a:pt x="82500" y="137407"/>
                  <a:pt x="97053" y="169863"/>
                </a:cubicBezTo>
                <a:cubicBezTo>
                  <a:pt x="97053" y="169863"/>
                  <a:pt x="97053" y="169863"/>
                  <a:pt x="98375" y="169863"/>
                </a:cubicBezTo>
                <a:lnTo>
                  <a:pt x="103667" y="167158"/>
                </a:lnTo>
                <a:cubicBezTo>
                  <a:pt x="106313" y="165806"/>
                  <a:pt x="106313" y="163101"/>
                  <a:pt x="106313" y="161749"/>
                </a:cubicBezTo>
                <a:lnTo>
                  <a:pt x="106109" y="161308"/>
                </a:lnTo>
                <a:lnTo>
                  <a:pt x="109648" y="161866"/>
                </a:lnTo>
                <a:lnTo>
                  <a:pt x="110272" y="161402"/>
                </a:lnTo>
                <a:lnTo>
                  <a:pt x="110522" y="164622"/>
                </a:lnTo>
                <a:cubicBezTo>
                  <a:pt x="109698" y="166752"/>
                  <a:pt x="108051" y="168718"/>
                  <a:pt x="106074" y="170028"/>
                </a:cubicBezTo>
                <a:cubicBezTo>
                  <a:pt x="106074" y="170028"/>
                  <a:pt x="106074" y="170028"/>
                  <a:pt x="99484" y="172650"/>
                </a:cubicBezTo>
                <a:cubicBezTo>
                  <a:pt x="99484" y="172650"/>
                  <a:pt x="99484" y="172650"/>
                  <a:pt x="107391" y="192309"/>
                </a:cubicBezTo>
                <a:cubicBezTo>
                  <a:pt x="111345" y="198862"/>
                  <a:pt x="107391" y="208036"/>
                  <a:pt x="100802" y="211968"/>
                </a:cubicBezTo>
                <a:cubicBezTo>
                  <a:pt x="100802" y="211968"/>
                  <a:pt x="100802" y="211968"/>
                  <a:pt x="91576" y="215900"/>
                </a:cubicBezTo>
                <a:cubicBezTo>
                  <a:pt x="91576" y="215900"/>
                  <a:pt x="91576" y="215900"/>
                  <a:pt x="59946" y="172650"/>
                </a:cubicBezTo>
                <a:cubicBezTo>
                  <a:pt x="59946" y="172650"/>
                  <a:pt x="59946" y="172650"/>
                  <a:pt x="62582" y="171339"/>
                </a:cubicBezTo>
                <a:cubicBezTo>
                  <a:pt x="65218" y="170028"/>
                  <a:pt x="65218" y="167407"/>
                  <a:pt x="63900" y="166097"/>
                </a:cubicBezTo>
                <a:cubicBezTo>
                  <a:pt x="63900" y="166097"/>
                  <a:pt x="63900" y="166097"/>
                  <a:pt x="62582" y="163475"/>
                </a:cubicBezTo>
                <a:cubicBezTo>
                  <a:pt x="62582" y="162165"/>
                  <a:pt x="59946" y="160854"/>
                  <a:pt x="58628" y="162165"/>
                </a:cubicBezTo>
                <a:cubicBezTo>
                  <a:pt x="58628" y="162165"/>
                  <a:pt x="58628" y="162165"/>
                  <a:pt x="54674" y="163475"/>
                </a:cubicBezTo>
                <a:cubicBezTo>
                  <a:pt x="54674" y="163475"/>
                  <a:pt x="54674" y="163475"/>
                  <a:pt x="42813" y="111051"/>
                </a:cubicBezTo>
                <a:cubicBezTo>
                  <a:pt x="42813" y="111051"/>
                  <a:pt x="42813" y="111051"/>
                  <a:pt x="52038" y="107119"/>
                </a:cubicBezTo>
                <a:cubicBezTo>
                  <a:pt x="55992" y="105153"/>
                  <a:pt x="60275" y="105153"/>
                  <a:pt x="63900" y="106627"/>
                </a:cubicBezTo>
                <a:close/>
                <a:moveTo>
                  <a:pt x="221560" y="67725"/>
                </a:moveTo>
                <a:cubicBezTo>
                  <a:pt x="226810" y="65087"/>
                  <a:pt x="234687" y="65087"/>
                  <a:pt x="239938" y="67725"/>
                </a:cubicBezTo>
                <a:cubicBezTo>
                  <a:pt x="247814" y="73001"/>
                  <a:pt x="250440" y="80915"/>
                  <a:pt x="249127" y="90147"/>
                </a:cubicBezTo>
                <a:cubicBezTo>
                  <a:pt x="249127" y="92785"/>
                  <a:pt x="249127" y="96742"/>
                  <a:pt x="249127" y="99380"/>
                </a:cubicBezTo>
                <a:cubicBezTo>
                  <a:pt x="249127" y="99380"/>
                  <a:pt x="249127" y="99380"/>
                  <a:pt x="259629" y="162691"/>
                </a:cubicBezTo>
                <a:cubicBezTo>
                  <a:pt x="259629" y="162691"/>
                  <a:pt x="259629" y="162691"/>
                  <a:pt x="300324" y="193027"/>
                </a:cubicBezTo>
                <a:cubicBezTo>
                  <a:pt x="308200" y="198303"/>
                  <a:pt x="309513" y="207536"/>
                  <a:pt x="304262" y="215450"/>
                </a:cubicBezTo>
                <a:cubicBezTo>
                  <a:pt x="299011" y="222045"/>
                  <a:pt x="289822" y="223363"/>
                  <a:pt x="283258" y="219407"/>
                </a:cubicBezTo>
                <a:cubicBezTo>
                  <a:pt x="283258" y="219407"/>
                  <a:pt x="281946" y="219407"/>
                  <a:pt x="281946" y="218088"/>
                </a:cubicBezTo>
                <a:cubicBezTo>
                  <a:pt x="281946" y="218088"/>
                  <a:pt x="281946" y="218088"/>
                  <a:pt x="236000" y="185113"/>
                </a:cubicBezTo>
                <a:cubicBezTo>
                  <a:pt x="232061" y="182475"/>
                  <a:pt x="230749" y="178518"/>
                  <a:pt x="229436" y="174562"/>
                </a:cubicBezTo>
                <a:cubicBezTo>
                  <a:pt x="229436" y="174562"/>
                  <a:pt x="229436" y="174562"/>
                  <a:pt x="224185" y="145544"/>
                </a:cubicBezTo>
                <a:cubicBezTo>
                  <a:pt x="224185" y="145544"/>
                  <a:pt x="224185" y="145544"/>
                  <a:pt x="196617" y="194346"/>
                </a:cubicBezTo>
                <a:cubicBezTo>
                  <a:pt x="196617" y="194346"/>
                  <a:pt x="196617" y="194346"/>
                  <a:pt x="229436" y="243148"/>
                </a:cubicBezTo>
                <a:cubicBezTo>
                  <a:pt x="234687" y="249743"/>
                  <a:pt x="234687" y="258976"/>
                  <a:pt x="230749" y="265571"/>
                </a:cubicBezTo>
                <a:cubicBezTo>
                  <a:pt x="230749" y="265571"/>
                  <a:pt x="230749" y="265571"/>
                  <a:pt x="195305" y="318329"/>
                </a:cubicBezTo>
                <a:cubicBezTo>
                  <a:pt x="188741" y="326243"/>
                  <a:pt x="178239" y="328881"/>
                  <a:pt x="169050" y="323605"/>
                </a:cubicBezTo>
                <a:cubicBezTo>
                  <a:pt x="169050" y="323605"/>
                  <a:pt x="169050" y="323605"/>
                  <a:pt x="167737" y="323605"/>
                </a:cubicBezTo>
                <a:cubicBezTo>
                  <a:pt x="159861" y="318329"/>
                  <a:pt x="157235" y="305140"/>
                  <a:pt x="162486" y="297226"/>
                </a:cubicBezTo>
                <a:cubicBezTo>
                  <a:pt x="162486" y="297226"/>
                  <a:pt x="162486" y="297226"/>
                  <a:pt x="191366" y="255019"/>
                </a:cubicBezTo>
                <a:cubicBezTo>
                  <a:pt x="191366" y="255019"/>
                  <a:pt x="191366" y="255019"/>
                  <a:pt x="167737" y="220726"/>
                </a:cubicBezTo>
                <a:cubicBezTo>
                  <a:pt x="167737" y="220726"/>
                  <a:pt x="167737" y="220726"/>
                  <a:pt x="70594" y="322286"/>
                </a:cubicBezTo>
                <a:cubicBezTo>
                  <a:pt x="65343" y="328881"/>
                  <a:pt x="54841" y="330200"/>
                  <a:pt x="46965" y="326243"/>
                </a:cubicBezTo>
                <a:cubicBezTo>
                  <a:pt x="45652" y="324924"/>
                  <a:pt x="44339" y="323605"/>
                  <a:pt x="44339" y="322286"/>
                </a:cubicBezTo>
                <a:cubicBezTo>
                  <a:pt x="36463" y="315691"/>
                  <a:pt x="36463" y="303821"/>
                  <a:pt x="43027" y="295907"/>
                </a:cubicBezTo>
                <a:cubicBezTo>
                  <a:pt x="43027" y="295907"/>
                  <a:pt x="43027" y="295907"/>
                  <a:pt x="144108" y="189070"/>
                </a:cubicBezTo>
                <a:cubicBezTo>
                  <a:pt x="144108" y="185113"/>
                  <a:pt x="145421" y="181156"/>
                  <a:pt x="148046" y="177200"/>
                </a:cubicBezTo>
                <a:cubicBezTo>
                  <a:pt x="148046" y="177200"/>
                  <a:pt x="148046" y="177200"/>
                  <a:pt x="190054" y="103337"/>
                </a:cubicBezTo>
                <a:cubicBezTo>
                  <a:pt x="190054" y="103337"/>
                  <a:pt x="190054" y="103337"/>
                  <a:pt x="151984" y="107294"/>
                </a:cubicBezTo>
                <a:cubicBezTo>
                  <a:pt x="151984" y="107294"/>
                  <a:pt x="151984" y="107294"/>
                  <a:pt x="119166" y="154777"/>
                </a:cubicBezTo>
                <a:lnTo>
                  <a:pt x="110272" y="161402"/>
                </a:lnTo>
                <a:lnTo>
                  <a:pt x="110027" y="158233"/>
                </a:lnTo>
                <a:cubicBezTo>
                  <a:pt x="99484" y="134642"/>
                  <a:pt x="99484" y="134642"/>
                  <a:pt x="99484" y="134642"/>
                </a:cubicBezTo>
                <a:lnTo>
                  <a:pt x="95803" y="133422"/>
                </a:lnTo>
                <a:lnTo>
                  <a:pt x="97670" y="130706"/>
                </a:lnTo>
                <a:cubicBezTo>
                  <a:pt x="102428" y="123781"/>
                  <a:pt x="111946" y="109932"/>
                  <a:pt x="130980" y="82234"/>
                </a:cubicBezTo>
                <a:cubicBezTo>
                  <a:pt x="133606" y="78277"/>
                  <a:pt x="137544" y="75639"/>
                  <a:pt x="141482" y="75639"/>
                </a:cubicBezTo>
                <a:cubicBezTo>
                  <a:pt x="141482" y="75639"/>
                  <a:pt x="141482" y="75639"/>
                  <a:pt x="221560" y="67725"/>
                </a:cubicBezTo>
                <a:close/>
                <a:moveTo>
                  <a:pt x="276970" y="0"/>
                </a:moveTo>
                <a:cubicBezTo>
                  <a:pt x="299328" y="0"/>
                  <a:pt x="317452" y="17769"/>
                  <a:pt x="317452" y="39688"/>
                </a:cubicBezTo>
                <a:cubicBezTo>
                  <a:pt x="317452" y="61607"/>
                  <a:pt x="299328" y="79376"/>
                  <a:pt x="276970" y="79376"/>
                </a:cubicBezTo>
                <a:cubicBezTo>
                  <a:pt x="254612" y="79376"/>
                  <a:pt x="236488" y="61607"/>
                  <a:pt x="236488" y="39688"/>
                </a:cubicBezTo>
                <a:cubicBezTo>
                  <a:pt x="236488" y="17769"/>
                  <a:pt x="254612" y="0"/>
                  <a:pt x="27697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2" name="对角圆角矩形 3"/>
          <p:cNvSpPr/>
          <p:nvPr/>
        </p:nvSpPr>
        <p:spPr>
          <a:xfrm>
            <a:off x="1596786" y="763564"/>
            <a:ext cx="360000" cy="360000"/>
          </a:xfrm>
          <a:prstGeom prst="round2DiagRect">
            <a:avLst/>
          </a:prstGeom>
          <a:solidFill>
            <a:srgbClr val="F4B06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3" name="文本框 7"/>
          <p:cNvSpPr txBox="1"/>
          <p:nvPr/>
        </p:nvSpPr>
        <p:spPr>
          <a:xfrm>
            <a:off x="666775" y="1156472"/>
            <a:ext cx="2220023" cy="453494"/>
          </a:xfrm>
          <a:prstGeom prst="rect">
            <a:avLst/>
          </a:prstGeom>
          <a:noFill/>
        </p:spPr>
        <p:txBody>
          <a:bodyPr wrap="none">
            <a:normAutofit fontScale="92500" lnSpcReduction="2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Requirement </a:t>
            </a:r>
          </a:p>
          <a:p>
            <a:pPr algn="ctr"/>
            <a:r>
              <a:rPr lang="en-US" altLang="zh-CN" sz="15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gathering and analysis</a:t>
            </a:r>
            <a:endParaRPr lang="zh-CN" altLang="en-US" sz="1500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6" name="任意多边形 44"/>
          <p:cNvSpPr/>
          <p:nvPr/>
        </p:nvSpPr>
        <p:spPr>
          <a:xfrm>
            <a:off x="1626401" y="820086"/>
            <a:ext cx="300770" cy="246957"/>
          </a:xfrm>
          <a:custGeom>
            <a:avLst/>
            <a:gdLst>
              <a:gd name="connsiteX0" fmla="*/ 242094 w 331788"/>
              <a:gd name="connsiteY0" fmla="*/ 203585 h 328613"/>
              <a:gd name="connsiteX1" fmla="*/ 214264 w 331788"/>
              <a:gd name="connsiteY1" fmla="*/ 214264 h 328613"/>
              <a:gd name="connsiteX2" fmla="*/ 214264 w 331788"/>
              <a:gd name="connsiteY2" fmla="*/ 269924 h 328613"/>
              <a:gd name="connsiteX3" fmla="*/ 269924 w 331788"/>
              <a:gd name="connsiteY3" fmla="*/ 269924 h 328613"/>
              <a:gd name="connsiteX4" fmla="*/ 269924 w 331788"/>
              <a:gd name="connsiteY4" fmla="*/ 214264 h 328613"/>
              <a:gd name="connsiteX5" fmla="*/ 242094 w 331788"/>
              <a:gd name="connsiteY5" fmla="*/ 203585 h 328613"/>
              <a:gd name="connsiteX6" fmla="*/ 85725 w 331788"/>
              <a:gd name="connsiteY6" fmla="*/ 200752 h 328613"/>
              <a:gd name="connsiteX7" fmla="*/ 136525 w 331788"/>
              <a:gd name="connsiteY7" fmla="*/ 207698 h 328613"/>
              <a:gd name="connsiteX8" fmla="*/ 132667 w 331788"/>
              <a:gd name="connsiteY8" fmla="*/ 222250 h 328613"/>
              <a:gd name="connsiteX9" fmla="*/ 38783 w 331788"/>
              <a:gd name="connsiteY9" fmla="*/ 222250 h 328613"/>
              <a:gd name="connsiteX10" fmla="*/ 34925 w 331788"/>
              <a:gd name="connsiteY10" fmla="*/ 207698 h 328613"/>
              <a:gd name="connsiteX11" fmla="*/ 85725 w 331788"/>
              <a:gd name="connsiteY11" fmla="*/ 200752 h 328613"/>
              <a:gd name="connsiteX12" fmla="*/ 86038 w 331788"/>
              <a:gd name="connsiteY12" fmla="*/ 150283 h 328613"/>
              <a:gd name="connsiteX13" fmla="*/ 136525 w 331788"/>
              <a:gd name="connsiteY13" fmla="*/ 158221 h 328613"/>
              <a:gd name="connsiteX14" fmla="*/ 132678 w 331788"/>
              <a:gd name="connsiteY14" fmla="*/ 171450 h 328613"/>
              <a:gd name="connsiteX15" fmla="*/ 39076 w 331788"/>
              <a:gd name="connsiteY15" fmla="*/ 171450 h 328613"/>
              <a:gd name="connsiteX16" fmla="*/ 36512 w 331788"/>
              <a:gd name="connsiteY16" fmla="*/ 158221 h 328613"/>
              <a:gd name="connsiteX17" fmla="*/ 86038 w 331788"/>
              <a:gd name="connsiteY17" fmla="*/ 150283 h 328613"/>
              <a:gd name="connsiteX18" fmla="*/ 243681 w 331788"/>
              <a:gd name="connsiteY18" fmla="*/ 148724 h 328613"/>
              <a:gd name="connsiteX19" fmla="*/ 295275 w 331788"/>
              <a:gd name="connsiteY19" fmla="*/ 156745 h 328613"/>
              <a:gd name="connsiteX20" fmla="*/ 292663 w 331788"/>
              <a:gd name="connsiteY20" fmla="*/ 171450 h 328613"/>
              <a:gd name="connsiteX21" fmla="*/ 197312 w 331788"/>
              <a:gd name="connsiteY21" fmla="*/ 171450 h 328613"/>
              <a:gd name="connsiteX22" fmla="*/ 192087 w 331788"/>
              <a:gd name="connsiteY22" fmla="*/ 156745 h 328613"/>
              <a:gd name="connsiteX23" fmla="*/ 243681 w 331788"/>
              <a:gd name="connsiteY23" fmla="*/ 148724 h 328613"/>
              <a:gd name="connsiteX24" fmla="*/ 86038 w 331788"/>
              <a:gd name="connsiteY24" fmla="*/ 99483 h 328613"/>
              <a:gd name="connsiteX25" fmla="*/ 136525 w 331788"/>
              <a:gd name="connsiteY25" fmla="*/ 107421 h 328613"/>
              <a:gd name="connsiteX26" fmla="*/ 132678 w 331788"/>
              <a:gd name="connsiteY26" fmla="*/ 120650 h 328613"/>
              <a:gd name="connsiteX27" fmla="*/ 39076 w 331788"/>
              <a:gd name="connsiteY27" fmla="*/ 120650 h 328613"/>
              <a:gd name="connsiteX28" fmla="*/ 36512 w 331788"/>
              <a:gd name="connsiteY28" fmla="*/ 107421 h 328613"/>
              <a:gd name="connsiteX29" fmla="*/ 86038 w 331788"/>
              <a:gd name="connsiteY29" fmla="*/ 99483 h 328613"/>
              <a:gd name="connsiteX30" fmla="*/ 243681 w 331788"/>
              <a:gd name="connsiteY30" fmla="*/ 99152 h 328613"/>
              <a:gd name="connsiteX31" fmla="*/ 295275 w 331788"/>
              <a:gd name="connsiteY31" fmla="*/ 106098 h 328613"/>
              <a:gd name="connsiteX32" fmla="*/ 292663 w 331788"/>
              <a:gd name="connsiteY32" fmla="*/ 120650 h 328613"/>
              <a:gd name="connsiteX33" fmla="*/ 196006 w 331788"/>
              <a:gd name="connsiteY33" fmla="*/ 120650 h 328613"/>
              <a:gd name="connsiteX34" fmla="*/ 192087 w 331788"/>
              <a:gd name="connsiteY34" fmla="*/ 106098 h 328613"/>
              <a:gd name="connsiteX35" fmla="*/ 243681 w 331788"/>
              <a:gd name="connsiteY35" fmla="*/ 99152 h 328613"/>
              <a:gd name="connsiteX36" fmla="*/ 243681 w 331788"/>
              <a:gd name="connsiteY36" fmla="*/ 48711 h 328613"/>
              <a:gd name="connsiteX37" fmla="*/ 295275 w 331788"/>
              <a:gd name="connsiteY37" fmla="*/ 56732 h 328613"/>
              <a:gd name="connsiteX38" fmla="*/ 292663 w 331788"/>
              <a:gd name="connsiteY38" fmla="*/ 71437 h 328613"/>
              <a:gd name="connsiteX39" fmla="*/ 197312 w 331788"/>
              <a:gd name="connsiteY39" fmla="*/ 71437 h 328613"/>
              <a:gd name="connsiteX40" fmla="*/ 192087 w 331788"/>
              <a:gd name="connsiteY40" fmla="*/ 56732 h 328613"/>
              <a:gd name="connsiteX41" fmla="*/ 243681 w 331788"/>
              <a:gd name="connsiteY41" fmla="*/ 48711 h 328613"/>
              <a:gd name="connsiteX42" fmla="*/ 85725 w 331788"/>
              <a:gd name="connsiteY42" fmla="*/ 48683 h 328613"/>
              <a:gd name="connsiteX43" fmla="*/ 136525 w 331788"/>
              <a:gd name="connsiteY43" fmla="*/ 56621 h 328613"/>
              <a:gd name="connsiteX44" fmla="*/ 132667 w 331788"/>
              <a:gd name="connsiteY44" fmla="*/ 69850 h 328613"/>
              <a:gd name="connsiteX45" fmla="*/ 38783 w 331788"/>
              <a:gd name="connsiteY45" fmla="*/ 69850 h 328613"/>
              <a:gd name="connsiteX46" fmla="*/ 34925 w 331788"/>
              <a:gd name="connsiteY46" fmla="*/ 56621 h 328613"/>
              <a:gd name="connsiteX47" fmla="*/ 85725 w 331788"/>
              <a:gd name="connsiteY47" fmla="*/ 48683 h 328613"/>
              <a:gd name="connsiteX48" fmla="*/ 245779 w 331788"/>
              <a:gd name="connsiteY48" fmla="*/ 12700 h 328613"/>
              <a:gd name="connsiteX49" fmla="*/ 171450 w 331788"/>
              <a:gd name="connsiteY49" fmla="*/ 28215 h 328613"/>
              <a:gd name="connsiteX50" fmla="*/ 171450 w 331788"/>
              <a:gd name="connsiteY50" fmla="*/ 263525 h 328613"/>
              <a:gd name="connsiteX51" fmla="*/ 192314 w 331788"/>
              <a:gd name="connsiteY51" fmla="*/ 257061 h 328613"/>
              <a:gd name="connsiteX52" fmla="*/ 205355 w 331788"/>
              <a:gd name="connsiteY52" fmla="*/ 205344 h 328613"/>
              <a:gd name="connsiteX53" fmla="*/ 279684 w 331788"/>
              <a:gd name="connsiteY53" fmla="*/ 205344 h 328613"/>
              <a:gd name="connsiteX54" fmla="*/ 294028 w 331788"/>
              <a:gd name="connsiteY54" fmla="*/ 257061 h 328613"/>
              <a:gd name="connsiteX55" fmla="*/ 317500 w 331788"/>
              <a:gd name="connsiteY55" fmla="*/ 263525 h 328613"/>
              <a:gd name="connsiteX56" fmla="*/ 317500 w 331788"/>
              <a:gd name="connsiteY56" fmla="*/ 28215 h 328613"/>
              <a:gd name="connsiteX57" fmla="*/ 245779 w 331788"/>
              <a:gd name="connsiteY57" fmla="*/ 12700 h 328613"/>
              <a:gd name="connsiteX58" fmla="*/ 84931 w 331788"/>
              <a:gd name="connsiteY58" fmla="*/ 12700 h 328613"/>
              <a:gd name="connsiteX59" fmla="*/ 12700 w 331788"/>
              <a:gd name="connsiteY59" fmla="*/ 28215 h 328613"/>
              <a:gd name="connsiteX60" fmla="*/ 12700 w 331788"/>
              <a:gd name="connsiteY60" fmla="*/ 263525 h 328613"/>
              <a:gd name="connsiteX61" fmla="*/ 84931 w 331788"/>
              <a:gd name="connsiteY61" fmla="*/ 249303 h 328613"/>
              <a:gd name="connsiteX62" fmla="*/ 157163 w 331788"/>
              <a:gd name="connsiteY62" fmla="*/ 263525 h 328613"/>
              <a:gd name="connsiteX63" fmla="*/ 157163 w 331788"/>
              <a:gd name="connsiteY63" fmla="*/ 28215 h 328613"/>
              <a:gd name="connsiteX64" fmla="*/ 84931 w 331788"/>
              <a:gd name="connsiteY64" fmla="*/ 12700 h 328613"/>
              <a:gd name="connsiteX65" fmla="*/ 86835 w 331788"/>
              <a:gd name="connsiteY65" fmla="*/ 0 h 328613"/>
              <a:gd name="connsiteX66" fmla="*/ 165894 w 331788"/>
              <a:gd name="connsiteY66" fmla="*/ 15525 h 328613"/>
              <a:gd name="connsiteX67" fmla="*/ 244953 w 331788"/>
              <a:gd name="connsiteY67" fmla="*/ 0 h 328613"/>
              <a:gd name="connsiteX68" fmla="*/ 326604 w 331788"/>
              <a:gd name="connsiteY68" fmla="*/ 16819 h 328613"/>
              <a:gd name="connsiteX69" fmla="*/ 331788 w 331788"/>
              <a:gd name="connsiteY69" fmla="*/ 23288 h 328613"/>
              <a:gd name="connsiteX70" fmla="*/ 331788 w 331788"/>
              <a:gd name="connsiteY70" fmla="*/ 274276 h 328613"/>
              <a:gd name="connsiteX71" fmla="*/ 322716 w 331788"/>
              <a:gd name="connsiteY71" fmla="*/ 280744 h 328613"/>
              <a:gd name="connsiteX72" fmla="*/ 289019 w 331788"/>
              <a:gd name="connsiteY72" fmla="*/ 269101 h 328613"/>
              <a:gd name="connsiteX73" fmla="*/ 285130 w 331788"/>
              <a:gd name="connsiteY73" fmla="*/ 274276 h 328613"/>
              <a:gd name="connsiteX74" fmla="*/ 329196 w 331788"/>
              <a:gd name="connsiteY74" fmla="*/ 318263 h 328613"/>
              <a:gd name="connsiteX75" fmla="*/ 318828 w 331788"/>
              <a:gd name="connsiteY75" fmla="*/ 328613 h 328613"/>
              <a:gd name="connsiteX76" fmla="*/ 274762 w 331788"/>
              <a:gd name="connsiteY76" fmla="*/ 284626 h 328613"/>
              <a:gd name="connsiteX77" fmla="*/ 206072 w 331788"/>
              <a:gd name="connsiteY77" fmla="*/ 279451 h 328613"/>
              <a:gd name="connsiteX78" fmla="*/ 198295 w 331788"/>
              <a:gd name="connsiteY78" fmla="*/ 270394 h 328613"/>
              <a:gd name="connsiteX79" fmla="*/ 167190 w 331788"/>
              <a:gd name="connsiteY79" fmla="*/ 280744 h 328613"/>
              <a:gd name="connsiteX80" fmla="*/ 163302 w 331788"/>
              <a:gd name="connsiteY80" fmla="*/ 280744 h 328613"/>
              <a:gd name="connsiteX81" fmla="*/ 85539 w 331788"/>
              <a:gd name="connsiteY81" fmla="*/ 263926 h 328613"/>
              <a:gd name="connsiteX82" fmla="*/ 9072 w 331788"/>
              <a:gd name="connsiteY82" fmla="*/ 280744 h 328613"/>
              <a:gd name="connsiteX83" fmla="*/ 0 w 331788"/>
              <a:gd name="connsiteY83" fmla="*/ 274276 h 328613"/>
              <a:gd name="connsiteX84" fmla="*/ 0 w 331788"/>
              <a:gd name="connsiteY84" fmla="*/ 23288 h 328613"/>
              <a:gd name="connsiteX85" fmla="*/ 5184 w 331788"/>
              <a:gd name="connsiteY85" fmla="*/ 16819 h 328613"/>
              <a:gd name="connsiteX86" fmla="*/ 86835 w 331788"/>
              <a:gd name="connsiteY86" fmla="*/ 0 h 3286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</a:cxnLst>
            <a:rect l="l" t="t" r="r" b="b"/>
            <a:pathLst>
              <a:path w="331788" h="328613">
                <a:moveTo>
                  <a:pt x="242094" y="203585"/>
                </a:moveTo>
                <a:cubicBezTo>
                  <a:pt x="232062" y="203585"/>
                  <a:pt x="222031" y="207145"/>
                  <a:pt x="214264" y="214264"/>
                </a:cubicBezTo>
                <a:cubicBezTo>
                  <a:pt x="200025" y="229797"/>
                  <a:pt x="200025" y="254391"/>
                  <a:pt x="214264" y="269924"/>
                </a:cubicBezTo>
                <a:cubicBezTo>
                  <a:pt x="229797" y="284163"/>
                  <a:pt x="254391" y="284163"/>
                  <a:pt x="269924" y="269924"/>
                </a:cubicBezTo>
                <a:cubicBezTo>
                  <a:pt x="284163" y="254391"/>
                  <a:pt x="284163" y="229797"/>
                  <a:pt x="269924" y="214264"/>
                </a:cubicBezTo>
                <a:cubicBezTo>
                  <a:pt x="262158" y="207145"/>
                  <a:pt x="252126" y="203585"/>
                  <a:pt x="242094" y="203585"/>
                </a:cubicBezTo>
                <a:close/>
                <a:moveTo>
                  <a:pt x="85725" y="200752"/>
                </a:moveTo>
                <a:cubicBezTo>
                  <a:pt x="102122" y="200752"/>
                  <a:pt x="118520" y="203067"/>
                  <a:pt x="136525" y="207698"/>
                </a:cubicBezTo>
                <a:cubicBezTo>
                  <a:pt x="136525" y="207698"/>
                  <a:pt x="136525" y="207698"/>
                  <a:pt x="132667" y="222250"/>
                </a:cubicBezTo>
                <a:cubicBezTo>
                  <a:pt x="99229" y="211667"/>
                  <a:pt x="72221" y="211667"/>
                  <a:pt x="38783" y="222250"/>
                </a:cubicBezTo>
                <a:cubicBezTo>
                  <a:pt x="38783" y="222250"/>
                  <a:pt x="38783" y="222250"/>
                  <a:pt x="34925" y="207698"/>
                </a:cubicBezTo>
                <a:cubicBezTo>
                  <a:pt x="52930" y="203067"/>
                  <a:pt x="69327" y="200752"/>
                  <a:pt x="85725" y="200752"/>
                </a:cubicBezTo>
                <a:close/>
                <a:moveTo>
                  <a:pt x="86038" y="150283"/>
                </a:moveTo>
                <a:cubicBezTo>
                  <a:pt x="102226" y="150283"/>
                  <a:pt x="118574" y="152929"/>
                  <a:pt x="136525" y="158221"/>
                </a:cubicBezTo>
                <a:cubicBezTo>
                  <a:pt x="136525" y="158221"/>
                  <a:pt x="136525" y="158221"/>
                  <a:pt x="132678" y="171450"/>
                </a:cubicBezTo>
                <a:cubicBezTo>
                  <a:pt x="99341" y="162190"/>
                  <a:pt x="72414" y="162190"/>
                  <a:pt x="39076" y="171450"/>
                </a:cubicBezTo>
                <a:cubicBezTo>
                  <a:pt x="39076" y="171450"/>
                  <a:pt x="39076" y="171450"/>
                  <a:pt x="36512" y="158221"/>
                </a:cubicBezTo>
                <a:cubicBezTo>
                  <a:pt x="53822" y="152929"/>
                  <a:pt x="69850" y="150283"/>
                  <a:pt x="86038" y="150283"/>
                </a:cubicBezTo>
                <a:close/>
                <a:moveTo>
                  <a:pt x="243681" y="148724"/>
                </a:moveTo>
                <a:cubicBezTo>
                  <a:pt x="260335" y="148724"/>
                  <a:pt x="276989" y="151398"/>
                  <a:pt x="295275" y="156745"/>
                </a:cubicBezTo>
                <a:cubicBezTo>
                  <a:pt x="295275" y="156745"/>
                  <a:pt x="295275" y="156745"/>
                  <a:pt x="292663" y="171450"/>
                </a:cubicBezTo>
                <a:cubicBezTo>
                  <a:pt x="257396" y="162092"/>
                  <a:pt x="231272" y="162092"/>
                  <a:pt x="197312" y="171450"/>
                </a:cubicBezTo>
                <a:cubicBezTo>
                  <a:pt x="197312" y="171450"/>
                  <a:pt x="197312" y="171450"/>
                  <a:pt x="192087" y="156745"/>
                </a:cubicBezTo>
                <a:cubicBezTo>
                  <a:pt x="210374" y="151398"/>
                  <a:pt x="227027" y="148724"/>
                  <a:pt x="243681" y="148724"/>
                </a:cubicBezTo>
                <a:close/>
                <a:moveTo>
                  <a:pt x="86038" y="99483"/>
                </a:moveTo>
                <a:cubicBezTo>
                  <a:pt x="102226" y="99483"/>
                  <a:pt x="118574" y="102129"/>
                  <a:pt x="136525" y="107421"/>
                </a:cubicBezTo>
                <a:cubicBezTo>
                  <a:pt x="136525" y="107421"/>
                  <a:pt x="136525" y="107421"/>
                  <a:pt x="132678" y="120650"/>
                </a:cubicBezTo>
                <a:cubicBezTo>
                  <a:pt x="99341" y="111390"/>
                  <a:pt x="72414" y="111390"/>
                  <a:pt x="39076" y="120650"/>
                </a:cubicBezTo>
                <a:cubicBezTo>
                  <a:pt x="39076" y="120650"/>
                  <a:pt x="39076" y="120650"/>
                  <a:pt x="36512" y="107421"/>
                </a:cubicBezTo>
                <a:cubicBezTo>
                  <a:pt x="53822" y="102129"/>
                  <a:pt x="69850" y="99483"/>
                  <a:pt x="86038" y="99483"/>
                </a:cubicBezTo>
                <a:close/>
                <a:moveTo>
                  <a:pt x="243681" y="99152"/>
                </a:moveTo>
                <a:cubicBezTo>
                  <a:pt x="260335" y="99152"/>
                  <a:pt x="276989" y="101467"/>
                  <a:pt x="295275" y="106098"/>
                </a:cubicBezTo>
                <a:cubicBezTo>
                  <a:pt x="295275" y="106098"/>
                  <a:pt x="295275" y="106098"/>
                  <a:pt x="292663" y="120650"/>
                </a:cubicBezTo>
                <a:cubicBezTo>
                  <a:pt x="257396" y="111390"/>
                  <a:pt x="231272" y="111390"/>
                  <a:pt x="196006" y="120650"/>
                </a:cubicBezTo>
                <a:cubicBezTo>
                  <a:pt x="196006" y="120650"/>
                  <a:pt x="196006" y="120650"/>
                  <a:pt x="192087" y="106098"/>
                </a:cubicBezTo>
                <a:cubicBezTo>
                  <a:pt x="210374" y="101467"/>
                  <a:pt x="227027" y="99152"/>
                  <a:pt x="243681" y="99152"/>
                </a:cubicBezTo>
                <a:close/>
                <a:moveTo>
                  <a:pt x="243681" y="48711"/>
                </a:moveTo>
                <a:cubicBezTo>
                  <a:pt x="260335" y="48711"/>
                  <a:pt x="276989" y="51385"/>
                  <a:pt x="295275" y="56732"/>
                </a:cubicBezTo>
                <a:cubicBezTo>
                  <a:pt x="295275" y="56732"/>
                  <a:pt x="295275" y="56732"/>
                  <a:pt x="292663" y="71437"/>
                </a:cubicBezTo>
                <a:cubicBezTo>
                  <a:pt x="257396" y="60742"/>
                  <a:pt x="231272" y="60742"/>
                  <a:pt x="197312" y="71437"/>
                </a:cubicBezTo>
                <a:cubicBezTo>
                  <a:pt x="197312" y="71437"/>
                  <a:pt x="197312" y="71437"/>
                  <a:pt x="192087" y="56732"/>
                </a:cubicBezTo>
                <a:cubicBezTo>
                  <a:pt x="210374" y="51385"/>
                  <a:pt x="227027" y="48711"/>
                  <a:pt x="243681" y="48711"/>
                </a:cubicBezTo>
                <a:close/>
                <a:moveTo>
                  <a:pt x="85725" y="48683"/>
                </a:moveTo>
                <a:cubicBezTo>
                  <a:pt x="102122" y="48683"/>
                  <a:pt x="118520" y="51329"/>
                  <a:pt x="136525" y="56621"/>
                </a:cubicBezTo>
                <a:cubicBezTo>
                  <a:pt x="136525" y="56621"/>
                  <a:pt x="136525" y="56621"/>
                  <a:pt x="132667" y="69850"/>
                </a:cubicBezTo>
                <a:cubicBezTo>
                  <a:pt x="99229" y="60590"/>
                  <a:pt x="72221" y="60590"/>
                  <a:pt x="38783" y="69850"/>
                </a:cubicBezTo>
                <a:lnTo>
                  <a:pt x="34925" y="56621"/>
                </a:lnTo>
                <a:cubicBezTo>
                  <a:pt x="52930" y="51329"/>
                  <a:pt x="69327" y="48683"/>
                  <a:pt x="85725" y="48683"/>
                </a:cubicBezTo>
                <a:close/>
                <a:moveTo>
                  <a:pt x="245779" y="12700"/>
                </a:moveTo>
                <a:cubicBezTo>
                  <a:pt x="224915" y="12700"/>
                  <a:pt x="201443" y="16579"/>
                  <a:pt x="171450" y="28215"/>
                </a:cubicBezTo>
                <a:cubicBezTo>
                  <a:pt x="171450" y="28215"/>
                  <a:pt x="171450" y="28215"/>
                  <a:pt x="171450" y="263525"/>
                </a:cubicBezTo>
                <a:cubicBezTo>
                  <a:pt x="176666" y="262232"/>
                  <a:pt x="185794" y="259646"/>
                  <a:pt x="192314" y="257061"/>
                </a:cubicBezTo>
                <a:cubicBezTo>
                  <a:pt x="185794" y="238960"/>
                  <a:pt x="191010" y="219566"/>
                  <a:pt x="205355" y="205344"/>
                </a:cubicBezTo>
                <a:cubicBezTo>
                  <a:pt x="226219" y="184657"/>
                  <a:pt x="258819" y="184657"/>
                  <a:pt x="279684" y="205344"/>
                </a:cubicBezTo>
                <a:cubicBezTo>
                  <a:pt x="294028" y="218273"/>
                  <a:pt x="299244" y="238960"/>
                  <a:pt x="294028" y="257061"/>
                </a:cubicBezTo>
                <a:cubicBezTo>
                  <a:pt x="301852" y="258353"/>
                  <a:pt x="312284" y="262232"/>
                  <a:pt x="317500" y="263525"/>
                </a:cubicBezTo>
                <a:lnTo>
                  <a:pt x="317500" y="28215"/>
                </a:lnTo>
                <a:cubicBezTo>
                  <a:pt x="288812" y="17872"/>
                  <a:pt x="266643" y="12700"/>
                  <a:pt x="245779" y="12700"/>
                </a:cubicBezTo>
                <a:close/>
                <a:moveTo>
                  <a:pt x="84931" y="12700"/>
                </a:moveTo>
                <a:cubicBezTo>
                  <a:pt x="63004" y="12700"/>
                  <a:pt x="42366" y="17872"/>
                  <a:pt x="12700" y="28215"/>
                </a:cubicBezTo>
                <a:cubicBezTo>
                  <a:pt x="12700" y="28215"/>
                  <a:pt x="12700" y="28215"/>
                  <a:pt x="12700" y="263525"/>
                </a:cubicBezTo>
                <a:cubicBezTo>
                  <a:pt x="41077" y="254475"/>
                  <a:pt x="63004" y="249303"/>
                  <a:pt x="84931" y="249303"/>
                </a:cubicBezTo>
                <a:cubicBezTo>
                  <a:pt x="106859" y="249303"/>
                  <a:pt x="128786" y="254475"/>
                  <a:pt x="157163" y="263525"/>
                </a:cubicBezTo>
                <a:lnTo>
                  <a:pt x="157163" y="28215"/>
                </a:lnTo>
                <a:cubicBezTo>
                  <a:pt x="128786" y="17872"/>
                  <a:pt x="106859" y="12700"/>
                  <a:pt x="84931" y="12700"/>
                </a:cubicBezTo>
                <a:close/>
                <a:moveTo>
                  <a:pt x="86835" y="0"/>
                </a:moveTo>
                <a:cubicBezTo>
                  <a:pt x="110164" y="0"/>
                  <a:pt x="133493" y="5175"/>
                  <a:pt x="165894" y="15525"/>
                </a:cubicBezTo>
                <a:cubicBezTo>
                  <a:pt x="198295" y="5175"/>
                  <a:pt x="221624" y="0"/>
                  <a:pt x="244953" y="0"/>
                </a:cubicBezTo>
                <a:cubicBezTo>
                  <a:pt x="269578" y="0"/>
                  <a:pt x="294203" y="5175"/>
                  <a:pt x="326604" y="16819"/>
                </a:cubicBezTo>
                <a:cubicBezTo>
                  <a:pt x="329196" y="18113"/>
                  <a:pt x="331788" y="20700"/>
                  <a:pt x="331788" y="23288"/>
                </a:cubicBezTo>
                <a:cubicBezTo>
                  <a:pt x="331788" y="23288"/>
                  <a:pt x="331788" y="23288"/>
                  <a:pt x="331788" y="274276"/>
                </a:cubicBezTo>
                <a:cubicBezTo>
                  <a:pt x="331788" y="280744"/>
                  <a:pt x="325308" y="280744"/>
                  <a:pt x="322716" y="280744"/>
                </a:cubicBezTo>
                <a:cubicBezTo>
                  <a:pt x="313643" y="276863"/>
                  <a:pt x="299387" y="272982"/>
                  <a:pt x="289019" y="269101"/>
                </a:cubicBezTo>
                <a:cubicBezTo>
                  <a:pt x="287723" y="271688"/>
                  <a:pt x="286427" y="272982"/>
                  <a:pt x="285130" y="274276"/>
                </a:cubicBezTo>
                <a:cubicBezTo>
                  <a:pt x="285130" y="274276"/>
                  <a:pt x="285130" y="274276"/>
                  <a:pt x="329196" y="318263"/>
                </a:cubicBezTo>
                <a:cubicBezTo>
                  <a:pt x="329196" y="318263"/>
                  <a:pt x="329196" y="318263"/>
                  <a:pt x="318828" y="328613"/>
                </a:cubicBezTo>
                <a:cubicBezTo>
                  <a:pt x="318828" y="328613"/>
                  <a:pt x="318828" y="328613"/>
                  <a:pt x="274762" y="284626"/>
                </a:cubicBezTo>
                <a:cubicBezTo>
                  <a:pt x="254025" y="300151"/>
                  <a:pt x="224216" y="298857"/>
                  <a:pt x="206072" y="279451"/>
                </a:cubicBezTo>
                <a:cubicBezTo>
                  <a:pt x="202183" y="276863"/>
                  <a:pt x="200887" y="274276"/>
                  <a:pt x="198295" y="270394"/>
                </a:cubicBezTo>
                <a:cubicBezTo>
                  <a:pt x="189223" y="272982"/>
                  <a:pt x="174966" y="278157"/>
                  <a:pt x="167190" y="280744"/>
                </a:cubicBezTo>
                <a:cubicBezTo>
                  <a:pt x="165894" y="280744"/>
                  <a:pt x="164598" y="280744"/>
                  <a:pt x="163302" y="280744"/>
                </a:cubicBezTo>
                <a:cubicBezTo>
                  <a:pt x="130901" y="269101"/>
                  <a:pt x="108868" y="263926"/>
                  <a:pt x="85539" y="263926"/>
                </a:cubicBezTo>
                <a:cubicBezTo>
                  <a:pt x="63506" y="263926"/>
                  <a:pt x="40177" y="269101"/>
                  <a:pt x="9072" y="280744"/>
                </a:cubicBezTo>
                <a:cubicBezTo>
                  <a:pt x="6480" y="280744"/>
                  <a:pt x="0" y="280744"/>
                  <a:pt x="0" y="274276"/>
                </a:cubicBezTo>
                <a:cubicBezTo>
                  <a:pt x="0" y="274276"/>
                  <a:pt x="0" y="274276"/>
                  <a:pt x="0" y="23288"/>
                </a:cubicBezTo>
                <a:cubicBezTo>
                  <a:pt x="0" y="20700"/>
                  <a:pt x="2592" y="18113"/>
                  <a:pt x="5184" y="16819"/>
                </a:cubicBezTo>
                <a:cubicBezTo>
                  <a:pt x="37585" y="5175"/>
                  <a:pt x="62210" y="0"/>
                  <a:pt x="86835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sz="15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3" name="任意多边形 45"/>
          <p:cNvSpPr/>
          <p:nvPr/>
        </p:nvSpPr>
        <p:spPr>
          <a:xfrm>
            <a:off x="1660059" y="3352758"/>
            <a:ext cx="233455" cy="216024"/>
          </a:xfrm>
          <a:custGeom>
            <a:avLst/>
            <a:gdLst>
              <a:gd name="connsiteX0" fmla="*/ 141287 w 304800"/>
              <a:gd name="connsiteY0" fmla="*/ 280988 h 331788"/>
              <a:gd name="connsiteX1" fmla="*/ 204787 w 304800"/>
              <a:gd name="connsiteY1" fmla="*/ 305737 h 331788"/>
              <a:gd name="connsiteX2" fmla="*/ 268287 w 304800"/>
              <a:gd name="connsiteY2" fmla="*/ 280988 h 331788"/>
              <a:gd name="connsiteX3" fmla="*/ 268287 w 304800"/>
              <a:gd name="connsiteY3" fmla="*/ 305737 h 331788"/>
              <a:gd name="connsiteX4" fmla="*/ 204787 w 304800"/>
              <a:gd name="connsiteY4" fmla="*/ 331788 h 331788"/>
              <a:gd name="connsiteX5" fmla="*/ 141287 w 304800"/>
              <a:gd name="connsiteY5" fmla="*/ 305737 h 331788"/>
              <a:gd name="connsiteX6" fmla="*/ 141287 w 304800"/>
              <a:gd name="connsiteY6" fmla="*/ 280988 h 331788"/>
              <a:gd name="connsiteX7" fmla="*/ 17462 w 304800"/>
              <a:gd name="connsiteY7" fmla="*/ 249238 h 331788"/>
              <a:gd name="connsiteX8" fmla="*/ 81265 w 304800"/>
              <a:gd name="connsiteY8" fmla="*/ 274638 h 331788"/>
              <a:gd name="connsiteX9" fmla="*/ 133350 w 304800"/>
              <a:gd name="connsiteY9" fmla="*/ 263208 h 331788"/>
              <a:gd name="connsiteX10" fmla="*/ 133350 w 304800"/>
              <a:gd name="connsiteY10" fmla="*/ 288608 h 331788"/>
              <a:gd name="connsiteX11" fmla="*/ 81265 w 304800"/>
              <a:gd name="connsiteY11" fmla="*/ 300038 h 331788"/>
              <a:gd name="connsiteX12" fmla="*/ 17462 w 304800"/>
              <a:gd name="connsiteY12" fmla="*/ 274638 h 331788"/>
              <a:gd name="connsiteX13" fmla="*/ 17462 w 304800"/>
              <a:gd name="connsiteY13" fmla="*/ 249238 h 331788"/>
              <a:gd name="connsiteX14" fmla="*/ 223837 w 304800"/>
              <a:gd name="connsiteY14" fmla="*/ 226394 h 331788"/>
              <a:gd name="connsiteX15" fmla="*/ 236313 w 304800"/>
              <a:gd name="connsiteY15" fmla="*/ 228141 h 331788"/>
              <a:gd name="connsiteX16" fmla="*/ 223837 w 304800"/>
              <a:gd name="connsiteY16" fmla="*/ 255588 h 331788"/>
              <a:gd name="connsiteX17" fmla="*/ 204787 w 304800"/>
              <a:gd name="connsiteY17" fmla="*/ 217488 h 331788"/>
              <a:gd name="connsiteX18" fmla="*/ 223837 w 304800"/>
              <a:gd name="connsiteY18" fmla="*/ 220641 h 331788"/>
              <a:gd name="connsiteX19" fmla="*/ 223837 w 304800"/>
              <a:gd name="connsiteY19" fmla="*/ 226394 h 331788"/>
              <a:gd name="connsiteX20" fmla="*/ 205582 w 304800"/>
              <a:gd name="connsiteY20" fmla="*/ 223838 h 331788"/>
              <a:gd name="connsiteX21" fmla="*/ 149225 w 304800"/>
              <a:gd name="connsiteY21" fmla="*/ 242888 h 331788"/>
              <a:gd name="connsiteX22" fmla="*/ 205582 w 304800"/>
              <a:gd name="connsiteY22" fmla="*/ 261938 h 331788"/>
              <a:gd name="connsiteX23" fmla="*/ 261939 w 304800"/>
              <a:gd name="connsiteY23" fmla="*/ 242888 h 331788"/>
              <a:gd name="connsiteX24" fmla="*/ 245433 w 304800"/>
              <a:gd name="connsiteY24" fmla="*/ 229418 h 331788"/>
              <a:gd name="connsiteX25" fmla="*/ 236313 w 304800"/>
              <a:gd name="connsiteY25" fmla="*/ 228141 h 331788"/>
              <a:gd name="connsiteX26" fmla="*/ 238611 w 304800"/>
              <a:gd name="connsiteY26" fmla="*/ 223086 h 331788"/>
              <a:gd name="connsiteX27" fmla="*/ 249659 w 304800"/>
              <a:gd name="connsiteY27" fmla="*/ 224914 h 331788"/>
              <a:gd name="connsiteX28" fmla="*/ 268287 w 304800"/>
              <a:gd name="connsiteY28" fmla="*/ 242027 h 331788"/>
              <a:gd name="connsiteX29" fmla="*/ 268287 w 304800"/>
              <a:gd name="connsiteY29" fmla="*/ 267858 h 331788"/>
              <a:gd name="connsiteX30" fmla="*/ 204787 w 304800"/>
              <a:gd name="connsiteY30" fmla="*/ 293688 h 331788"/>
              <a:gd name="connsiteX31" fmla="*/ 141287 w 304800"/>
              <a:gd name="connsiteY31" fmla="*/ 267858 h 331788"/>
              <a:gd name="connsiteX32" fmla="*/ 141287 w 304800"/>
              <a:gd name="connsiteY32" fmla="*/ 242027 h 331788"/>
              <a:gd name="connsiteX33" fmla="*/ 204787 w 304800"/>
              <a:gd name="connsiteY33" fmla="*/ 217488 h 331788"/>
              <a:gd name="connsiteX34" fmla="*/ 223837 w 304800"/>
              <a:gd name="connsiteY34" fmla="*/ 195310 h 331788"/>
              <a:gd name="connsiteX35" fmla="*/ 223837 w 304800"/>
              <a:gd name="connsiteY35" fmla="*/ 211770 h 331788"/>
              <a:gd name="connsiteX36" fmla="*/ 192182 w 304800"/>
              <a:gd name="connsiteY36" fmla="*/ 209562 h 331788"/>
              <a:gd name="connsiteX37" fmla="*/ 153115 w 304800"/>
              <a:gd name="connsiteY37" fmla="*/ 219075 h 331788"/>
              <a:gd name="connsiteX38" fmla="*/ 153115 w 304800"/>
              <a:gd name="connsiteY38" fmla="*/ 211336 h 331788"/>
              <a:gd name="connsiteX39" fmla="*/ 149225 w 304800"/>
              <a:gd name="connsiteY39" fmla="*/ 199727 h 331788"/>
              <a:gd name="connsiteX40" fmla="*/ 177755 w 304800"/>
              <a:gd name="connsiteY40" fmla="*/ 203597 h 331788"/>
              <a:gd name="connsiteX41" fmla="*/ 222658 w 304800"/>
              <a:gd name="connsiteY41" fmla="*/ 196019 h 331788"/>
              <a:gd name="connsiteX42" fmla="*/ 80962 w 304800"/>
              <a:gd name="connsiteY42" fmla="*/ 192088 h 331788"/>
              <a:gd name="connsiteX43" fmla="*/ 80963 w 304800"/>
              <a:gd name="connsiteY43" fmla="*/ 192088 h 331788"/>
              <a:gd name="connsiteX44" fmla="*/ 80963 w 304800"/>
              <a:gd name="connsiteY44" fmla="*/ 206375 h 331788"/>
              <a:gd name="connsiteX45" fmla="*/ 74852 w 304800"/>
              <a:gd name="connsiteY45" fmla="*/ 192932 h 331788"/>
              <a:gd name="connsiteX46" fmla="*/ 80963 w 304800"/>
              <a:gd name="connsiteY46" fmla="*/ 185738 h 331788"/>
              <a:gd name="connsiteX47" fmla="*/ 125833 w 304800"/>
              <a:gd name="connsiteY47" fmla="*/ 192800 h 331788"/>
              <a:gd name="connsiteX48" fmla="*/ 144462 w 304800"/>
              <a:gd name="connsiteY48" fmla="*/ 210700 h 331788"/>
              <a:gd name="connsiteX49" fmla="*/ 144462 w 304800"/>
              <a:gd name="connsiteY49" fmla="*/ 223838 h 331788"/>
              <a:gd name="connsiteX50" fmla="*/ 132798 w 304800"/>
              <a:gd name="connsiteY50" fmla="*/ 242231 h 331788"/>
              <a:gd name="connsiteX51" fmla="*/ 132798 w 304800"/>
              <a:gd name="connsiteY51" fmla="*/ 251428 h 331788"/>
              <a:gd name="connsiteX52" fmla="*/ 80962 w 304800"/>
              <a:gd name="connsiteY52" fmla="*/ 261938 h 331788"/>
              <a:gd name="connsiteX53" fmla="*/ 17462 w 304800"/>
              <a:gd name="connsiteY53" fmla="*/ 236976 h 331788"/>
              <a:gd name="connsiteX54" fmla="*/ 17462 w 304800"/>
              <a:gd name="connsiteY54" fmla="*/ 210700 h 331788"/>
              <a:gd name="connsiteX55" fmla="*/ 36091 w 304800"/>
              <a:gd name="connsiteY55" fmla="*/ 192800 h 331788"/>
              <a:gd name="connsiteX56" fmla="*/ 72209 w 304800"/>
              <a:gd name="connsiteY56" fmla="*/ 187116 h 331788"/>
              <a:gd name="connsiteX57" fmla="*/ 74852 w 304800"/>
              <a:gd name="connsiteY57" fmla="*/ 192932 h 331788"/>
              <a:gd name="connsiteX58" fmla="*/ 40551 w 304800"/>
              <a:gd name="connsiteY58" fmla="*/ 197668 h 331788"/>
              <a:gd name="connsiteX59" fmla="*/ 23812 w 304800"/>
              <a:gd name="connsiteY59" fmla="*/ 211138 h 331788"/>
              <a:gd name="connsiteX60" fmla="*/ 80962 w 304800"/>
              <a:gd name="connsiteY60" fmla="*/ 230188 h 331788"/>
              <a:gd name="connsiteX61" fmla="*/ 138112 w 304800"/>
              <a:gd name="connsiteY61" fmla="*/ 211138 h 331788"/>
              <a:gd name="connsiteX62" fmla="*/ 121373 w 304800"/>
              <a:gd name="connsiteY62" fmla="*/ 197668 h 331788"/>
              <a:gd name="connsiteX63" fmla="*/ 80963 w 304800"/>
              <a:gd name="connsiteY63" fmla="*/ 192088 h 331788"/>
              <a:gd name="connsiteX64" fmla="*/ 241300 w 304800"/>
              <a:gd name="connsiteY64" fmla="*/ 157163 h 331788"/>
              <a:gd name="connsiteX65" fmla="*/ 304800 w 304800"/>
              <a:gd name="connsiteY65" fmla="*/ 157163 h 331788"/>
              <a:gd name="connsiteX66" fmla="*/ 304800 w 304800"/>
              <a:gd name="connsiteY66" fmla="*/ 220663 h 331788"/>
              <a:gd name="connsiteX67" fmla="*/ 239712 w 304800"/>
              <a:gd name="connsiteY67" fmla="*/ 220663 h 331788"/>
              <a:gd name="connsiteX68" fmla="*/ 238611 w 304800"/>
              <a:gd name="connsiteY68" fmla="*/ 223086 h 331788"/>
              <a:gd name="connsiteX69" fmla="*/ 223837 w 304800"/>
              <a:gd name="connsiteY69" fmla="*/ 220641 h 331788"/>
              <a:gd name="connsiteX70" fmla="*/ 223837 w 304800"/>
              <a:gd name="connsiteY70" fmla="*/ 211770 h 331788"/>
              <a:gd name="connsiteX71" fmla="*/ 236113 w 304800"/>
              <a:gd name="connsiteY71" fmla="*/ 212626 h 331788"/>
              <a:gd name="connsiteX72" fmla="*/ 241300 w 304800"/>
              <a:gd name="connsiteY72" fmla="*/ 203597 h 331788"/>
              <a:gd name="connsiteX73" fmla="*/ 241300 w 304800"/>
              <a:gd name="connsiteY73" fmla="*/ 177800 h 331788"/>
              <a:gd name="connsiteX74" fmla="*/ 236295 w 304800"/>
              <a:gd name="connsiteY74" fmla="*/ 187816 h 331788"/>
              <a:gd name="connsiteX75" fmla="*/ 223837 w 304800"/>
              <a:gd name="connsiteY75" fmla="*/ 195310 h 331788"/>
              <a:gd name="connsiteX76" fmla="*/ 223837 w 304800"/>
              <a:gd name="connsiteY76" fmla="*/ 182139 h 331788"/>
              <a:gd name="connsiteX77" fmla="*/ 236299 w 304800"/>
              <a:gd name="connsiteY77" fmla="*/ 174564 h 331788"/>
              <a:gd name="connsiteX78" fmla="*/ 241300 w 304800"/>
              <a:gd name="connsiteY78" fmla="*/ 164449 h 331788"/>
              <a:gd name="connsiteX79" fmla="*/ 114300 w 304800"/>
              <a:gd name="connsiteY79" fmla="*/ 139700 h 331788"/>
              <a:gd name="connsiteX80" fmla="*/ 177800 w 304800"/>
              <a:gd name="connsiteY80" fmla="*/ 164449 h 331788"/>
              <a:gd name="connsiteX81" fmla="*/ 241300 w 304800"/>
              <a:gd name="connsiteY81" fmla="*/ 139700 h 331788"/>
              <a:gd name="connsiteX82" fmla="*/ 241300 w 304800"/>
              <a:gd name="connsiteY82" fmla="*/ 150141 h 331788"/>
              <a:gd name="connsiteX83" fmla="*/ 241300 w 304800"/>
              <a:gd name="connsiteY83" fmla="*/ 157163 h 331788"/>
              <a:gd name="connsiteX84" fmla="*/ 223837 w 304800"/>
              <a:gd name="connsiteY84" fmla="*/ 157163 h 331788"/>
              <a:gd name="connsiteX85" fmla="*/ 223837 w 304800"/>
              <a:gd name="connsiteY85" fmla="*/ 182139 h 331788"/>
              <a:gd name="connsiteX86" fmla="*/ 222671 w 304800"/>
              <a:gd name="connsiteY86" fmla="*/ 182847 h 331788"/>
              <a:gd name="connsiteX87" fmla="*/ 177800 w 304800"/>
              <a:gd name="connsiteY87" fmla="*/ 190500 h 331788"/>
              <a:gd name="connsiteX88" fmla="*/ 114300 w 304800"/>
              <a:gd name="connsiteY88" fmla="*/ 164449 h 331788"/>
              <a:gd name="connsiteX89" fmla="*/ 114300 w 304800"/>
              <a:gd name="connsiteY89" fmla="*/ 139700 h 331788"/>
              <a:gd name="connsiteX90" fmla="*/ 0 w 304800"/>
              <a:gd name="connsiteY90" fmla="*/ 107950 h 331788"/>
              <a:gd name="connsiteX91" fmla="*/ 80963 w 304800"/>
              <a:gd name="connsiteY91" fmla="*/ 107950 h 331788"/>
              <a:gd name="connsiteX92" fmla="*/ 80963 w 304800"/>
              <a:gd name="connsiteY92" fmla="*/ 185738 h 331788"/>
              <a:gd name="connsiteX93" fmla="*/ 80962 w 304800"/>
              <a:gd name="connsiteY93" fmla="*/ 185738 h 331788"/>
              <a:gd name="connsiteX94" fmla="*/ 72209 w 304800"/>
              <a:gd name="connsiteY94" fmla="*/ 187116 h 331788"/>
              <a:gd name="connsiteX95" fmla="*/ 65088 w 304800"/>
              <a:gd name="connsiteY95" fmla="*/ 171450 h 331788"/>
              <a:gd name="connsiteX96" fmla="*/ 0 w 304800"/>
              <a:gd name="connsiteY96" fmla="*/ 171450 h 331788"/>
              <a:gd name="connsiteX97" fmla="*/ 174625 w 304800"/>
              <a:gd name="connsiteY97" fmla="*/ 82988 h 331788"/>
              <a:gd name="connsiteX98" fmla="*/ 174625 w 304800"/>
              <a:gd name="connsiteY98" fmla="*/ 98425 h 331788"/>
              <a:gd name="connsiteX99" fmla="*/ 168293 w 304800"/>
              <a:gd name="connsiteY99" fmla="*/ 83863 h 331788"/>
              <a:gd name="connsiteX100" fmla="*/ 177800 w 304800"/>
              <a:gd name="connsiteY100" fmla="*/ 76200 h 331788"/>
              <a:gd name="connsiteX101" fmla="*/ 241300 w 304800"/>
              <a:gd name="connsiteY101" fmla="*/ 100642 h 331788"/>
              <a:gd name="connsiteX102" fmla="*/ 241300 w 304800"/>
              <a:gd name="connsiteY102" fmla="*/ 126371 h 331788"/>
              <a:gd name="connsiteX103" fmla="*/ 177800 w 304800"/>
              <a:gd name="connsiteY103" fmla="*/ 150813 h 331788"/>
              <a:gd name="connsiteX104" fmla="*/ 114300 w 304800"/>
              <a:gd name="connsiteY104" fmla="*/ 126371 h 331788"/>
              <a:gd name="connsiteX105" fmla="*/ 114300 w 304800"/>
              <a:gd name="connsiteY105" fmla="*/ 100642 h 331788"/>
              <a:gd name="connsiteX106" fmla="*/ 132929 w 304800"/>
              <a:gd name="connsiteY106" fmla="*/ 83115 h 331788"/>
              <a:gd name="connsiteX107" fmla="*/ 165768 w 304800"/>
              <a:gd name="connsiteY107" fmla="*/ 78054 h 331788"/>
              <a:gd name="connsiteX108" fmla="*/ 168293 w 304800"/>
              <a:gd name="connsiteY108" fmla="*/ 83863 h 331788"/>
              <a:gd name="connsiteX109" fmla="*/ 137389 w 304800"/>
              <a:gd name="connsiteY109" fmla="*/ 88130 h 331788"/>
              <a:gd name="connsiteX110" fmla="*/ 120650 w 304800"/>
              <a:gd name="connsiteY110" fmla="*/ 101600 h 331788"/>
              <a:gd name="connsiteX111" fmla="*/ 177800 w 304800"/>
              <a:gd name="connsiteY111" fmla="*/ 120650 h 331788"/>
              <a:gd name="connsiteX112" fmla="*/ 234950 w 304800"/>
              <a:gd name="connsiteY112" fmla="*/ 101600 h 331788"/>
              <a:gd name="connsiteX113" fmla="*/ 177800 w 304800"/>
              <a:gd name="connsiteY113" fmla="*/ 82550 h 331788"/>
              <a:gd name="connsiteX114" fmla="*/ 174625 w 304800"/>
              <a:gd name="connsiteY114" fmla="*/ 82988 h 331788"/>
              <a:gd name="connsiteX115" fmla="*/ 174625 w 304800"/>
              <a:gd name="connsiteY115" fmla="*/ 76689 h 331788"/>
              <a:gd name="connsiteX116" fmla="*/ 92075 w 304800"/>
              <a:gd name="connsiteY116" fmla="*/ 0 h 331788"/>
              <a:gd name="connsiteX117" fmla="*/ 174625 w 304800"/>
              <a:gd name="connsiteY117" fmla="*/ 0 h 331788"/>
              <a:gd name="connsiteX118" fmla="*/ 174625 w 304800"/>
              <a:gd name="connsiteY118" fmla="*/ 76689 h 331788"/>
              <a:gd name="connsiteX119" fmla="*/ 165768 w 304800"/>
              <a:gd name="connsiteY119" fmla="*/ 78054 h 331788"/>
              <a:gd name="connsiteX120" fmla="*/ 158750 w 304800"/>
              <a:gd name="connsiteY120" fmla="*/ 61913 h 331788"/>
              <a:gd name="connsiteX121" fmla="*/ 92075 w 304800"/>
              <a:gd name="connsiteY121" fmla="*/ 61913 h 3317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</a:cxnLst>
            <a:rect l="l" t="t" r="r" b="b"/>
            <a:pathLst>
              <a:path w="304800" h="331788">
                <a:moveTo>
                  <a:pt x="141287" y="280988"/>
                </a:moveTo>
                <a:cubicBezTo>
                  <a:pt x="141287" y="295316"/>
                  <a:pt x="169797" y="305737"/>
                  <a:pt x="204787" y="305737"/>
                </a:cubicBezTo>
                <a:cubicBezTo>
                  <a:pt x="239777" y="305737"/>
                  <a:pt x="268287" y="295316"/>
                  <a:pt x="268287" y="280988"/>
                </a:cubicBezTo>
                <a:cubicBezTo>
                  <a:pt x="268287" y="280988"/>
                  <a:pt x="268287" y="280988"/>
                  <a:pt x="268287" y="305737"/>
                </a:cubicBezTo>
                <a:cubicBezTo>
                  <a:pt x="268287" y="320065"/>
                  <a:pt x="239777" y="331788"/>
                  <a:pt x="204787" y="331788"/>
                </a:cubicBezTo>
                <a:cubicBezTo>
                  <a:pt x="169797" y="331788"/>
                  <a:pt x="141287" y="320065"/>
                  <a:pt x="141287" y="305737"/>
                </a:cubicBezTo>
                <a:cubicBezTo>
                  <a:pt x="141287" y="305737"/>
                  <a:pt x="141287" y="305737"/>
                  <a:pt x="141287" y="280988"/>
                </a:cubicBezTo>
                <a:close/>
                <a:moveTo>
                  <a:pt x="17462" y="249238"/>
                </a:moveTo>
                <a:cubicBezTo>
                  <a:pt x="17462" y="263208"/>
                  <a:pt x="46108" y="274638"/>
                  <a:pt x="81265" y="274638"/>
                </a:cubicBezTo>
                <a:cubicBezTo>
                  <a:pt x="103401" y="274638"/>
                  <a:pt x="121631" y="270828"/>
                  <a:pt x="133350" y="263208"/>
                </a:cubicBezTo>
                <a:lnTo>
                  <a:pt x="133350" y="288608"/>
                </a:lnTo>
                <a:cubicBezTo>
                  <a:pt x="121631" y="294958"/>
                  <a:pt x="103401" y="300038"/>
                  <a:pt x="81265" y="300038"/>
                </a:cubicBezTo>
                <a:cubicBezTo>
                  <a:pt x="46108" y="300038"/>
                  <a:pt x="17462" y="288608"/>
                  <a:pt x="17462" y="274638"/>
                </a:cubicBezTo>
                <a:cubicBezTo>
                  <a:pt x="17462" y="274638"/>
                  <a:pt x="17462" y="274638"/>
                  <a:pt x="17462" y="249238"/>
                </a:cubicBezTo>
                <a:close/>
                <a:moveTo>
                  <a:pt x="223837" y="226394"/>
                </a:moveTo>
                <a:lnTo>
                  <a:pt x="236313" y="228141"/>
                </a:lnTo>
                <a:lnTo>
                  <a:pt x="223837" y="255588"/>
                </a:lnTo>
                <a:close/>
                <a:moveTo>
                  <a:pt x="204787" y="217488"/>
                </a:moveTo>
                <a:lnTo>
                  <a:pt x="223837" y="220641"/>
                </a:lnTo>
                <a:lnTo>
                  <a:pt x="223837" y="226394"/>
                </a:lnTo>
                <a:lnTo>
                  <a:pt x="205582" y="223838"/>
                </a:lnTo>
                <a:cubicBezTo>
                  <a:pt x="174457" y="223838"/>
                  <a:pt x="149225" y="232367"/>
                  <a:pt x="149225" y="242888"/>
                </a:cubicBezTo>
                <a:cubicBezTo>
                  <a:pt x="149225" y="253409"/>
                  <a:pt x="174457" y="261938"/>
                  <a:pt x="205582" y="261938"/>
                </a:cubicBezTo>
                <a:cubicBezTo>
                  <a:pt x="236707" y="261938"/>
                  <a:pt x="261939" y="253409"/>
                  <a:pt x="261939" y="242888"/>
                </a:cubicBezTo>
                <a:cubicBezTo>
                  <a:pt x="261939" y="237628"/>
                  <a:pt x="255631" y="232865"/>
                  <a:pt x="245433" y="229418"/>
                </a:cubicBezTo>
                <a:lnTo>
                  <a:pt x="236313" y="228141"/>
                </a:lnTo>
                <a:lnTo>
                  <a:pt x="238611" y="223086"/>
                </a:lnTo>
                <a:lnTo>
                  <a:pt x="249659" y="224914"/>
                </a:lnTo>
                <a:cubicBezTo>
                  <a:pt x="261160" y="229435"/>
                  <a:pt x="268287" y="235569"/>
                  <a:pt x="268287" y="242027"/>
                </a:cubicBezTo>
                <a:cubicBezTo>
                  <a:pt x="268287" y="242027"/>
                  <a:pt x="268287" y="242027"/>
                  <a:pt x="268287" y="267858"/>
                </a:cubicBezTo>
                <a:cubicBezTo>
                  <a:pt x="268287" y="282064"/>
                  <a:pt x="239777" y="293688"/>
                  <a:pt x="204787" y="293688"/>
                </a:cubicBezTo>
                <a:cubicBezTo>
                  <a:pt x="169797" y="293688"/>
                  <a:pt x="141287" y="282064"/>
                  <a:pt x="141287" y="267858"/>
                </a:cubicBezTo>
                <a:cubicBezTo>
                  <a:pt x="141287" y="267858"/>
                  <a:pt x="141287" y="267858"/>
                  <a:pt x="141287" y="242027"/>
                </a:cubicBezTo>
                <a:cubicBezTo>
                  <a:pt x="141287" y="229112"/>
                  <a:pt x="169797" y="217488"/>
                  <a:pt x="204787" y="217488"/>
                </a:cubicBezTo>
                <a:close/>
                <a:moveTo>
                  <a:pt x="223837" y="195310"/>
                </a:moveTo>
                <a:lnTo>
                  <a:pt x="223837" y="211770"/>
                </a:lnTo>
                <a:lnTo>
                  <a:pt x="192182" y="209562"/>
                </a:lnTo>
                <a:cubicBezTo>
                  <a:pt x="177431" y="210691"/>
                  <a:pt x="163490" y="213916"/>
                  <a:pt x="153115" y="219075"/>
                </a:cubicBezTo>
                <a:lnTo>
                  <a:pt x="153115" y="211336"/>
                </a:lnTo>
                <a:cubicBezTo>
                  <a:pt x="153115" y="207466"/>
                  <a:pt x="150522" y="203597"/>
                  <a:pt x="149225" y="199727"/>
                </a:cubicBezTo>
                <a:cubicBezTo>
                  <a:pt x="157006" y="202307"/>
                  <a:pt x="167380" y="203597"/>
                  <a:pt x="177755" y="203597"/>
                </a:cubicBezTo>
                <a:cubicBezTo>
                  <a:pt x="195262" y="203597"/>
                  <a:pt x="211148" y="200695"/>
                  <a:pt x="222658" y="196019"/>
                </a:cubicBezTo>
                <a:close/>
                <a:moveTo>
                  <a:pt x="80962" y="192088"/>
                </a:moveTo>
                <a:lnTo>
                  <a:pt x="80963" y="192088"/>
                </a:lnTo>
                <a:lnTo>
                  <a:pt x="80963" y="206375"/>
                </a:lnTo>
                <a:lnTo>
                  <a:pt x="74852" y="192932"/>
                </a:lnTo>
                <a:close/>
                <a:moveTo>
                  <a:pt x="80963" y="185738"/>
                </a:moveTo>
                <a:lnTo>
                  <a:pt x="125833" y="192800"/>
                </a:lnTo>
                <a:cubicBezTo>
                  <a:pt x="137334" y="197234"/>
                  <a:pt x="144462" y="203474"/>
                  <a:pt x="144462" y="210700"/>
                </a:cubicBezTo>
                <a:cubicBezTo>
                  <a:pt x="144462" y="210700"/>
                  <a:pt x="144462" y="210700"/>
                  <a:pt x="144462" y="223838"/>
                </a:cubicBezTo>
                <a:cubicBezTo>
                  <a:pt x="137982" y="229093"/>
                  <a:pt x="132798" y="235662"/>
                  <a:pt x="132798" y="242231"/>
                </a:cubicBezTo>
                <a:lnTo>
                  <a:pt x="132798" y="251428"/>
                </a:lnTo>
                <a:cubicBezTo>
                  <a:pt x="121135" y="257997"/>
                  <a:pt x="102992" y="261938"/>
                  <a:pt x="80962" y="261938"/>
                </a:cubicBezTo>
                <a:cubicBezTo>
                  <a:pt x="45972" y="261938"/>
                  <a:pt x="17462" y="251428"/>
                  <a:pt x="17462" y="236976"/>
                </a:cubicBezTo>
                <a:cubicBezTo>
                  <a:pt x="17462" y="236976"/>
                  <a:pt x="17462" y="236976"/>
                  <a:pt x="17462" y="210700"/>
                </a:cubicBezTo>
                <a:cubicBezTo>
                  <a:pt x="17462" y="203474"/>
                  <a:pt x="24589" y="197234"/>
                  <a:pt x="36091" y="192800"/>
                </a:cubicBezTo>
                <a:lnTo>
                  <a:pt x="72209" y="187116"/>
                </a:lnTo>
                <a:lnTo>
                  <a:pt x="74852" y="192932"/>
                </a:lnTo>
                <a:lnTo>
                  <a:pt x="40551" y="197668"/>
                </a:lnTo>
                <a:cubicBezTo>
                  <a:pt x="30209" y="201115"/>
                  <a:pt x="23812" y="205878"/>
                  <a:pt x="23812" y="211138"/>
                </a:cubicBezTo>
                <a:cubicBezTo>
                  <a:pt x="23812" y="221659"/>
                  <a:pt x="49399" y="230188"/>
                  <a:pt x="80962" y="230188"/>
                </a:cubicBezTo>
                <a:cubicBezTo>
                  <a:pt x="112525" y="230188"/>
                  <a:pt x="138112" y="221659"/>
                  <a:pt x="138112" y="211138"/>
                </a:cubicBezTo>
                <a:cubicBezTo>
                  <a:pt x="138112" y="205878"/>
                  <a:pt x="131715" y="201115"/>
                  <a:pt x="121373" y="197668"/>
                </a:cubicBezTo>
                <a:lnTo>
                  <a:pt x="80963" y="192088"/>
                </a:lnTo>
                <a:close/>
                <a:moveTo>
                  <a:pt x="241300" y="157163"/>
                </a:moveTo>
                <a:lnTo>
                  <a:pt x="304800" y="157163"/>
                </a:lnTo>
                <a:lnTo>
                  <a:pt x="304800" y="220663"/>
                </a:lnTo>
                <a:lnTo>
                  <a:pt x="239712" y="220663"/>
                </a:lnTo>
                <a:lnTo>
                  <a:pt x="238611" y="223086"/>
                </a:lnTo>
                <a:lnTo>
                  <a:pt x="223837" y="220641"/>
                </a:lnTo>
                <a:lnTo>
                  <a:pt x="223837" y="211770"/>
                </a:lnTo>
                <a:lnTo>
                  <a:pt x="236113" y="212626"/>
                </a:lnTo>
                <a:cubicBezTo>
                  <a:pt x="238707" y="208756"/>
                  <a:pt x="241300" y="206177"/>
                  <a:pt x="241300" y="203597"/>
                </a:cubicBezTo>
                <a:cubicBezTo>
                  <a:pt x="241300" y="177800"/>
                  <a:pt x="241300" y="177800"/>
                  <a:pt x="241300" y="177800"/>
                </a:cubicBezTo>
                <a:cubicBezTo>
                  <a:pt x="241300" y="181347"/>
                  <a:pt x="239517" y="184733"/>
                  <a:pt x="236295" y="187816"/>
                </a:cubicBezTo>
                <a:lnTo>
                  <a:pt x="223837" y="195310"/>
                </a:lnTo>
                <a:lnTo>
                  <a:pt x="223837" y="182139"/>
                </a:lnTo>
                <a:lnTo>
                  <a:pt x="236299" y="174564"/>
                </a:lnTo>
                <a:cubicBezTo>
                  <a:pt x="239518" y="171450"/>
                  <a:pt x="241300" y="168031"/>
                  <a:pt x="241300" y="164449"/>
                </a:cubicBezTo>
                <a:close/>
                <a:moveTo>
                  <a:pt x="114300" y="139700"/>
                </a:moveTo>
                <a:cubicBezTo>
                  <a:pt x="114300" y="152726"/>
                  <a:pt x="142810" y="164449"/>
                  <a:pt x="177800" y="164449"/>
                </a:cubicBezTo>
                <a:cubicBezTo>
                  <a:pt x="212790" y="164449"/>
                  <a:pt x="241300" y="152726"/>
                  <a:pt x="241300" y="139700"/>
                </a:cubicBezTo>
                <a:cubicBezTo>
                  <a:pt x="241300" y="139700"/>
                  <a:pt x="241300" y="139700"/>
                  <a:pt x="241300" y="150141"/>
                </a:cubicBezTo>
                <a:lnTo>
                  <a:pt x="241300" y="157163"/>
                </a:lnTo>
                <a:lnTo>
                  <a:pt x="223837" y="157163"/>
                </a:lnTo>
                <a:lnTo>
                  <a:pt x="223837" y="182139"/>
                </a:lnTo>
                <a:lnTo>
                  <a:pt x="222671" y="182847"/>
                </a:lnTo>
                <a:cubicBezTo>
                  <a:pt x="211170" y="187569"/>
                  <a:pt x="195295" y="190500"/>
                  <a:pt x="177800" y="190500"/>
                </a:cubicBezTo>
                <a:cubicBezTo>
                  <a:pt x="142810" y="190500"/>
                  <a:pt x="114300" y="178777"/>
                  <a:pt x="114300" y="164449"/>
                </a:cubicBezTo>
                <a:cubicBezTo>
                  <a:pt x="114300" y="164449"/>
                  <a:pt x="114300" y="164449"/>
                  <a:pt x="114300" y="139700"/>
                </a:cubicBezTo>
                <a:close/>
                <a:moveTo>
                  <a:pt x="0" y="107950"/>
                </a:moveTo>
                <a:lnTo>
                  <a:pt x="80963" y="107950"/>
                </a:lnTo>
                <a:lnTo>
                  <a:pt x="80963" y="185738"/>
                </a:lnTo>
                <a:lnTo>
                  <a:pt x="80962" y="185738"/>
                </a:lnTo>
                <a:lnTo>
                  <a:pt x="72209" y="187116"/>
                </a:lnTo>
                <a:lnTo>
                  <a:pt x="65088" y="171450"/>
                </a:lnTo>
                <a:lnTo>
                  <a:pt x="0" y="171450"/>
                </a:lnTo>
                <a:close/>
                <a:moveTo>
                  <a:pt x="174625" y="82988"/>
                </a:moveTo>
                <a:lnTo>
                  <a:pt x="174625" y="98425"/>
                </a:lnTo>
                <a:lnTo>
                  <a:pt x="168293" y="83863"/>
                </a:lnTo>
                <a:close/>
                <a:moveTo>
                  <a:pt x="177800" y="76200"/>
                </a:moveTo>
                <a:cubicBezTo>
                  <a:pt x="212790" y="76200"/>
                  <a:pt x="241300" y="86491"/>
                  <a:pt x="241300" y="100642"/>
                </a:cubicBezTo>
                <a:cubicBezTo>
                  <a:pt x="241300" y="100642"/>
                  <a:pt x="241300" y="100642"/>
                  <a:pt x="241300" y="126371"/>
                </a:cubicBezTo>
                <a:cubicBezTo>
                  <a:pt x="241300" y="140522"/>
                  <a:pt x="212790" y="150813"/>
                  <a:pt x="177800" y="150813"/>
                </a:cubicBezTo>
                <a:cubicBezTo>
                  <a:pt x="142810" y="150813"/>
                  <a:pt x="114300" y="140522"/>
                  <a:pt x="114300" y="126371"/>
                </a:cubicBezTo>
                <a:cubicBezTo>
                  <a:pt x="114300" y="126371"/>
                  <a:pt x="114300" y="126371"/>
                  <a:pt x="114300" y="100642"/>
                </a:cubicBezTo>
                <a:cubicBezTo>
                  <a:pt x="114300" y="93567"/>
                  <a:pt x="121427" y="87456"/>
                  <a:pt x="132929" y="83115"/>
                </a:cubicBezTo>
                <a:lnTo>
                  <a:pt x="165768" y="78054"/>
                </a:lnTo>
                <a:lnTo>
                  <a:pt x="168293" y="83863"/>
                </a:lnTo>
                <a:lnTo>
                  <a:pt x="137389" y="88130"/>
                </a:lnTo>
                <a:cubicBezTo>
                  <a:pt x="127047" y="91577"/>
                  <a:pt x="120650" y="96340"/>
                  <a:pt x="120650" y="101600"/>
                </a:cubicBezTo>
                <a:cubicBezTo>
                  <a:pt x="120650" y="112121"/>
                  <a:pt x="146237" y="120650"/>
                  <a:pt x="177800" y="120650"/>
                </a:cubicBezTo>
                <a:cubicBezTo>
                  <a:pt x="209363" y="120650"/>
                  <a:pt x="234950" y="112121"/>
                  <a:pt x="234950" y="101600"/>
                </a:cubicBezTo>
                <a:cubicBezTo>
                  <a:pt x="234950" y="91079"/>
                  <a:pt x="209363" y="82550"/>
                  <a:pt x="177800" y="82550"/>
                </a:cubicBezTo>
                <a:lnTo>
                  <a:pt x="174625" y="82988"/>
                </a:lnTo>
                <a:lnTo>
                  <a:pt x="174625" y="76689"/>
                </a:lnTo>
                <a:close/>
                <a:moveTo>
                  <a:pt x="92075" y="0"/>
                </a:moveTo>
                <a:lnTo>
                  <a:pt x="174625" y="0"/>
                </a:lnTo>
                <a:lnTo>
                  <a:pt x="174625" y="76689"/>
                </a:lnTo>
                <a:lnTo>
                  <a:pt x="165768" y="78054"/>
                </a:lnTo>
                <a:lnTo>
                  <a:pt x="158750" y="61913"/>
                </a:lnTo>
                <a:lnTo>
                  <a:pt x="92075" y="61913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5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24" name="Title 1"/>
          <p:cNvSpPr txBox="1">
            <a:spLocks/>
          </p:cNvSpPr>
          <p:nvPr/>
        </p:nvSpPr>
        <p:spPr>
          <a:xfrm>
            <a:off x="539552" y="231442"/>
            <a:ext cx="7488832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just"/>
            <a:r>
              <a:rPr lang="en-US" altLang="zh-CN" sz="1500" b="1" kern="100" dirty="0">
                <a:effectLst/>
                <a:latin typeface="Microsoft YaHei" panose="020B0503020204020204" pitchFamily="34" charset="-122"/>
                <a:ea typeface="Microsoft YaHei" panose="020B0503020204020204" pitchFamily="34" charset="-122"/>
                <a:cs typeface="Times New Roman" panose="02020603050405020304" pitchFamily="18" charset="0"/>
              </a:rPr>
              <a:t>Our approach to achieving these objectives will involve several key phases:</a:t>
            </a:r>
            <a:endParaRPr lang="zh-CN" altLang="zh-CN" sz="1500" b="1" kern="100" dirty="0">
              <a:effectLst/>
              <a:latin typeface="Microsoft YaHei" panose="020B0503020204020204" pitchFamily="34" charset="-122"/>
              <a:ea typeface="Microsoft YaHei" panose="020B0503020204020204" pitchFamily="34" charset="-122"/>
              <a:cs typeface="Times New Roman" panose="02020603050405020304" pitchFamily="18" charset="0"/>
            </a:endParaRPr>
          </a:p>
        </p:txBody>
      </p:sp>
      <p:sp>
        <p:nvSpPr>
          <p:cNvPr id="2" name="文本框 10">
            <a:extLst>
              <a:ext uri="{FF2B5EF4-FFF2-40B4-BE49-F238E27FC236}">
                <a16:creationId xmlns:a16="http://schemas.microsoft.com/office/drawing/2014/main" id="{E291DE73-D7DD-AAD8-4C15-9278592341DC}"/>
              </a:ext>
            </a:extLst>
          </p:cNvPr>
          <p:cNvSpPr txBox="1"/>
          <p:nvPr/>
        </p:nvSpPr>
        <p:spPr>
          <a:xfrm>
            <a:off x="3060472" y="771550"/>
            <a:ext cx="5760000" cy="726690"/>
          </a:xfrm>
          <a:prstGeom prst="roundRect">
            <a:avLst/>
          </a:prstGeom>
          <a:solidFill>
            <a:srgbClr val="F4B06C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Conduct </a:t>
            </a: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market </a:t>
            </a:r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research to understand </a:t>
            </a:r>
            <a:endParaRPr lang="en-US" altLang="zh-CN" sz="1500" dirty="0" smtClean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  <a:p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the needs and preferences of sellers and buyers.</a:t>
            </a:r>
            <a:endParaRPr lang="en-US" altLang="zh-CN" sz="1500" dirty="0">
              <a:solidFill>
                <a:schemeClr val="accent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5" name="对角圆角矩形 4">
            <a:extLst>
              <a:ext uri="{FF2B5EF4-FFF2-40B4-BE49-F238E27FC236}">
                <a16:creationId xmlns:a16="http://schemas.microsoft.com/office/drawing/2014/main" id="{39299CCF-9D99-04F9-0697-DA84A3194B5D}"/>
              </a:ext>
            </a:extLst>
          </p:cNvPr>
          <p:cNvSpPr/>
          <p:nvPr/>
        </p:nvSpPr>
        <p:spPr>
          <a:xfrm>
            <a:off x="1596786" y="1656497"/>
            <a:ext cx="360000" cy="360000"/>
          </a:xfrm>
          <a:prstGeom prst="round2Diag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sz="1500" dirty="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4" name="Freeform: Shape 87">
            <a:extLst>
              <a:ext uri="{FF2B5EF4-FFF2-40B4-BE49-F238E27FC236}">
                <a16:creationId xmlns:a16="http://schemas.microsoft.com/office/drawing/2014/main" id="{7CC9FBE7-1158-368C-BAFF-F9B70866CDF4}"/>
              </a:ext>
            </a:extLst>
          </p:cNvPr>
          <p:cNvSpPr>
            <a:spLocks/>
          </p:cNvSpPr>
          <p:nvPr/>
        </p:nvSpPr>
        <p:spPr bwMode="auto">
          <a:xfrm>
            <a:off x="1657997" y="1699021"/>
            <a:ext cx="237578" cy="274952"/>
          </a:xfrm>
          <a:custGeom>
            <a:avLst/>
            <a:gdLst>
              <a:gd name="T0" fmla="*/ 0 w 21600"/>
              <a:gd name="T1" fmla="*/ 0 h 21600"/>
              <a:gd name="T2" fmla="*/ 0 w 21600"/>
              <a:gd name="T3" fmla="*/ 0 h 21600"/>
              <a:gd name="T4" fmla="*/ 0 w 21600"/>
              <a:gd name="T5" fmla="*/ 0 h 21600"/>
              <a:gd name="T6" fmla="*/ 0 w 21600"/>
              <a:gd name="T7" fmla="*/ 0 h 21600"/>
              <a:gd name="T8" fmla="*/ 0 w 21600"/>
              <a:gd name="T9" fmla="*/ 0 h 21600"/>
              <a:gd name="T10" fmla="*/ 0 w 21600"/>
              <a:gd name="T11" fmla="*/ 0 h 21600"/>
              <a:gd name="T12" fmla="*/ 0 w 21600"/>
              <a:gd name="T13" fmla="*/ 0 h 21600"/>
              <a:gd name="T14" fmla="*/ 0 w 21600"/>
              <a:gd name="T15" fmla="*/ 0 h 21600"/>
              <a:gd name="T16" fmla="*/ 0 w 21600"/>
              <a:gd name="T17" fmla="*/ 0 h 21600"/>
              <a:gd name="T18" fmla="*/ 0 w 21600"/>
              <a:gd name="T19" fmla="*/ 0 h 21600"/>
              <a:gd name="T20" fmla="*/ 0 w 21600"/>
              <a:gd name="T21" fmla="*/ 0 h 21600"/>
              <a:gd name="T22" fmla="*/ 0 w 21600"/>
              <a:gd name="T23" fmla="*/ 0 h 21600"/>
              <a:gd name="T24" fmla="*/ 0 w 21600"/>
              <a:gd name="T25" fmla="*/ 0 h 21600"/>
              <a:gd name="T26" fmla="*/ 0 w 21600"/>
              <a:gd name="T27" fmla="*/ 0 h 21600"/>
              <a:gd name="T28" fmla="*/ 0 w 21600"/>
              <a:gd name="T29" fmla="*/ 0 h 21600"/>
              <a:gd name="T30" fmla="*/ 0 w 21600"/>
              <a:gd name="T31" fmla="*/ 0 h 21600"/>
              <a:gd name="T32" fmla="*/ 0 w 21600"/>
              <a:gd name="T33" fmla="*/ 0 h 21600"/>
              <a:gd name="T34" fmla="*/ 0 w 21600"/>
              <a:gd name="T35" fmla="*/ 0 h 21600"/>
              <a:gd name="T36" fmla="*/ 0 60000 65536"/>
              <a:gd name="T37" fmla="*/ 0 60000 65536"/>
              <a:gd name="T38" fmla="*/ 0 60000 65536"/>
              <a:gd name="T39" fmla="*/ 0 60000 65536"/>
              <a:gd name="T40" fmla="*/ 0 60000 65536"/>
              <a:gd name="T41" fmla="*/ 0 60000 65536"/>
              <a:gd name="T42" fmla="*/ 0 60000 65536"/>
              <a:gd name="T43" fmla="*/ 0 60000 65536"/>
              <a:gd name="T44" fmla="*/ 0 60000 65536"/>
              <a:gd name="T45" fmla="*/ 0 60000 65536"/>
              <a:gd name="T46" fmla="*/ 0 60000 65536"/>
              <a:gd name="T47" fmla="*/ 0 60000 65536"/>
              <a:gd name="T48" fmla="*/ 0 60000 65536"/>
              <a:gd name="T49" fmla="*/ 0 60000 65536"/>
              <a:gd name="T50" fmla="*/ 0 60000 65536"/>
              <a:gd name="T51" fmla="*/ 0 60000 65536"/>
              <a:gd name="T52" fmla="*/ 0 60000 65536"/>
              <a:gd name="T53" fmla="*/ 0 60000 65536"/>
            </a:gdLst>
            <a:ahLst/>
            <a:cxnLst>
              <a:cxn ang="T36">
                <a:pos x="T0" y="T1"/>
              </a:cxn>
              <a:cxn ang="T37">
                <a:pos x="T2" y="T3"/>
              </a:cxn>
              <a:cxn ang="T38">
                <a:pos x="T4" y="T5"/>
              </a:cxn>
              <a:cxn ang="T39">
                <a:pos x="T6" y="T7"/>
              </a:cxn>
              <a:cxn ang="T40">
                <a:pos x="T8" y="T9"/>
              </a:cxn>
              <a:cxn ang="T41">
                <a:pos x="T10" y="T11"/>
              </a:cxn>
              <a:cxn ang="T42">
                <a:pos x="T12" y="T13"/>
              </a:cxn>
              <a:cxn ang="T43">
                <a:pos x="T14" y="T15"/>
              </a:cxn>
              <a:cxn ang="T44">
                <a:pos x="T16" y="T17"/>
              </a:cxn>
              <a:cxn ang="T45">
                <a:pos x="T18" y="T19"/>
              </a:cxn>
              <a:cxn ang="T46">
                <a:pos x="T20" y="T21"/>
              </a:cxn>
              <a:cxn ang="T47">
                <a:pos x="T22" y="T23"/>
              </a:cxn>
              <a:cxn ang="T48">
                <a:pos x="T24" y="T25"/>
              </a:cxn>
              <a:cxn ang="T49">
                <a:pos x="T26" y="T27"/>
              </a:cxn>
              <a:cxn ang="T50">
                <a:pos x="T28" y="T29"/>
              </a:cxn>
              <a:cxn ang="T51">
                <a:pos x="T30" y="T31"/>
              </a:cxn>
              <a:cxn ang="T52">
                <a:pos x="T32" y="T33"/>
              </a:cxn>
              <a:cxn ang="T53">
                <a:pos x="T34" y="T35"/>
              </a:cxn>
            </a:cxnLst>
            <a:rect l="0" t="0" r="r" b="b"/>
            <a:pathLst>
              <a:path w="21600" h="21600">
                <a:moveTo>
                  <a:pt x="21600" y="4818"/>
                </a:moveTo>
                <a:lnTo>
                  <a:pt x="16780" y="0"/>
                </a:lnTo>
                <a:lnTo>
                  <a:pt x="2322" y="14460"/>
                </a:lnTo>
                <a:lnTo>
                  <a:pt x="2320" y="14460"/>
                </a:lnTo>
                <a:lnTo>
                  <a:pt x="2320" y="14462"/>
                </a:lnTo>
                <a:lnTo>
                  <a:pt x="2319" y="14462"/>
                </a:lnTo>
                <a:lnTo>
                  <a:pt x="2320" y="14462"/>
                </a:lnTo>
                <a:lnTo>
                  <a:pt x="0" y="21600"/>
                </a:lnTo>
                <a:lnTo>
                  <a:pt x="7138" y="19281"/>
                </a:lnTo>
                <a:lnTo>
                  <a:pt x="7140" y="19281"/>
                </a:lnTo>
                <a:lnTo>
                  <a:pt x="7140" y="19279"/>
                </a:lnTo>
                <a:lnTo>
                  <a:pt x="21600" y="4818"/>
                </a:lnTo>
                <a:close/>
                <a:moveTo>
                  <a:pt x="5635" y="15238"/>
                </a:moveTo>
                <a:lnTo>
                  <a:pt x="4840" y="14443"/>
                </a:lnTo>
                <a:lnTo>
                  <a:pt x="16793" y="2490"/>
                </a:lnTo>
                <a:lnTo>
                  <a:pt x="17587" y="3283"/>
                </a:lnTo>
                <a:lnTo>
                  <a:pt x="5635" y="15238"/>
                </a:lnTo>
                <a:close/>
                <a:moveTo>
                  <a:pt x="5635" y="15238"/>
                </a:moveTo>
              </a:path>
            </a:pathLst>
          </a:custGeom>
          <a:solidFill>
            <a:srgbClr val="FFFFFF"/>
          </a:solidFill>
          <a:ln>
            <a:noFill/>
          </a:ln>
          <a:extLst>
            <a:ext uri="{91240B29-F687-4f45-9708-019B960494DF}">
              <a14:hiddenLine xmlns="" xmlns:lc="http://schemas.openxmlformats.org/drawingml/2006/lockedCanvas" xmlns:a14="http://schemas.microsoft.com/office/drawing/2010/main" xmlns:p14="http://schemas.microsoft.com/office/powerpoint/2010/main" w="25400" cap="flat">
                <a:solidFill>
                  <a:schemeClr val="tx1"/>
                </a:solidFill>
                <a:miter lim="800000"/>
                <a:headEnd type="none" w="med" len="med"/>
                <a:tailEnd type="none" w="med" len="med"/>
              </a14:hiddenLine>
            </a:ext>
          </a:extLst>
        </p:spPr>
        <p:txBody>
          <a:bodyPr anchor="ctr"/>
          <a:lstStyle/>
          <a:p>
            <a:pPr algn="ctr"/>
            <a:endParaRPr sz="1500"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8" name="文本框 10">
            <a:extLst>
              <a:ext uri="{FF2B5EF4-FFF2-40B4-BE49-F238E27FC236}">
                <a16:creationId xmlns:a16="http://schemas.microsoft.com/office/drawing/2014/main" id="{667C7599-A534-83C9-822A-86ECE44B1EA5}"/>
              </a:ext>
            </a:extLst>
          </p:cNvPr>
          <p:cNvSpPr txBox="1"/>
          <p:nvPr/>
        </p:nvSpPr>
        <p:spPr>
          <a:xfrm>
            <a:off x="3060472" y="2427734"/>
            <a:ext cx="5760000" cy="592533"/>
          </a:xfrm>
          <a:prstGeom prst="roundRect">
            <a:avLst/>
          </a:prstGeom>
          <a:solidFill>
            <a:srgbClr val="F4B06C"/>
          </a:solidFill>
        </p:spPr>
        <p:txBody>
          <a:bodyPr wrap="none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Utilize cutting-edge web technologies to build a scalable, </a:t>
            </a:r>
          </a:p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secure, and user-friendly platform.</a:t>
            </a:r>
          </a:p>
        </p:txBody>
      </p:sp>
      <p:sp>
        <p:nvSpPr>
          <p:cNvPr id="13" name="文本框 7">
            <a:extLst>
              <a:ext uri="{FF2B5EF4-FFF2-40B4-BE49-F238E27FC236}">
                <a16:creationId xmlns:a16="http://schemas.microsoft.com/office/drawing/2014/main" id="{8CC6B67D-A9B5-F924-B72E-F260199C3156}"/>
              </a:ext>
            </a:extLst>
          </p:cNvPr>
          <p:cNvSpPr txBox="1"/>
          <p:nvPr/>
        </p:nvSpPr>
        <p:spPr>
          <a:xfrm>
            <a:off x="666775" y="2022478"/>
            <a:ext cx="2220023" cy="453494"/>
          </a:xfrm>
          <a:prstGeom prst="rect">
            <a:avLst/>
          </a:prstGeom>
          <a:noFill/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>
                <a:solidFill>
                  <a:srgbClr val="35585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Design and prototyping</a:t>
            </a:r>
            <a:endParaRPr lang="zh-CN" altLang="en-US" sz="1500" dirty="0">
              <a:solidFill>
                <a:srgbClr val="35585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4" name="文本框 7">
            <a:extLst>
              <a:ext uri="{FF2B5EF4-FFF2-40B4-BE49-F238E27FC236}">
                <a16:creationId xmlns:a16="http://schemas.microsoft.com/office/drawing/2014/main" id="{D18F75A4-7E4D-2BC4-7055-686FB5B7C87C}"/>
              </a:ext>
            </a:extLst>
          </p:cNvPr>
          <p:cNvSpPr txBox="1"/>
          <p:nvPr/>
        </p:nvSpPr>
        <p:spPr>
          <a:xfrm>
            <a:off x="666775" y="2805165"/>
            <a:ext cx="2220023" cy="453494"/>
          </a:xfrm>
          <a:prstGeom prst="rect">
            <a:avLst/>
          </a:prstGeom>
          <a:noFill/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Development</a:t>
            </a:r>
            <a:endParaRPr lang="zh-CN" altLang="en-US" sz="1500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文本框 7">
            <a:extLst>
              <a:ext uri="{FF2B5EF4-FFF2-40B4-BE49-F238E27FC236}">
                <a16:creationId xmlns:a16="http://schemas.microsoft.com/office/drawing/2014/main" id="{F4BDF0CE-B084-6149-97F6-26DF47F6E0D7}"/>
              </a:ext>
            </a:extLst>
          </p:cNvPr>
          <p:cNvSpPr txBox="1"/>
          <p:nvPr/>
        </p:nvSpPr>
        <p:spPr>
          <a:xfrm>
            <a:off x="666775" y="3595277"/>
            <a:ext cx="2220023" cy="453494"/>
          </a:xfrm>
          <a:prstGeom prst="rect">
            <a:avLst/>
          </a:prstGeom>
          <a:noFill/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>
                <a:solidFill>
                  <a:srgbClr val="35585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Testing and feedback</a:t>
            </a:r>
            <a:endParaRPr lang="zh-CN" altLang="en-US" sz="1500" dirty="0">
              <a:solidFill>
                <a:srgbClr val="35585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6" name="文本框 7">
            <a:extLst>
              <a:ext uri="{FF2B5EF4-FFF2-40B4-BE49-F238E27FC236}">
                <a16:creationId xmlns:a16="http://schemas.microsoft.com/office/drawing/2014/main" id="{93B19A20-72FC-9EDA-EA7F-1B2FE7393E55}"/>
              </a:ext>
            </a:extLst>
          </p:cNvPr>
          <p:cNvSpPr txBox="1"/>
          <p:nvPr/>
        </p:nvSpPr>
        <p:spPr>
          <a:xfrm>
            <a:off x="666775" y="4422512"/>
            <a:ext cx="2220023" cy="453494"/>
          </a:xfrm>
          <a:prstGeom prst="rect">
            <a:avLst/>
          </a:prstGeom>
          <a:noFill/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altLang="zh-CN" sz="1500" dirty="0" smtClean="0">
                <a:solidFill>
                  <a:schemeClr val="accent2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Deployment</a:t>
            </a:r>
            <a:endParaRPr lang="zh-CN" altLang="en-US" sz="1500" dirty="0">
              <a:solidFill>
                <a:schemeClr val="accent2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7" name="文本框 10">
            <a:extLst>
              <a:ext uri="{FF2B5EF4-FFF2-40B4-BE49-F238E27FC236}">
                <a16:creationId xmlns:a16="http://schemas.microsoft.com/office/drawing/2014/main" id="{0A3A843D-889B-C1DD-9612-EC6FEAA8BC4F}"/>
              </a:ext>
            </a:extLst>
          </p:cNvPr>
          <p:cNvSpPr txBox="1"/>
          <p:nvPr/>
        </p:nvSpPr>
        <p:spPr>
          <a:xfrm>
            <a:off x="3060472" y="3219822"/>
            <a:ext cx="5760000" cy="744681"/>
          </a:xfrm>
          <a:prstGeom prst="roundRect">
            <a:avLst/>
          </a:prstGeom>
          <a:solidFill>
            <a:srgbClr val="FFFFE0"/>
          </a:solidFill>
        </p:spPr>
        <p:txBody>
          <a:bodyPr wrap="none">
            <a:norm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Conduct extensive testing to ensure the platform's </a:t>
            </a: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/>
            </a:r>
            <a:b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functionality and </a:t>
            </a:r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gather feedback for further improvements.</a:t>
            </a:r>
          </a:p>
        </p:txBody>
      </p:sp>
      <p:sp>
        <p:nvSpPr>
          <p:cNvPr id="20" name="文本框 10">
            <a:extLst>
              <a:ext uri="{FF2B5EF4-FFF2-40B4-BE49-F238E27FC236}">
                <a16:creationId xmlns:a16="http://schemas.microsoft.com/office/drawing/2014/main" id="{61AB23E1-A13F-4704-691E-303735D51794}"/>
              </a:ext>
            </a:extLst>
          </p:cNvPr>
          <p:cNvSpPr txBox="1"/>
          <p:nvPr/>
        </p:nvSpPr>
        <p:spPr>
          <a:xfrm>
            <a:off x="3060472" y="4155926"/>
            <a:ext cx="5760000" cy="592533"/>
          </a:xfrm>
          <a:prstGeom prst="roundRect">
            <a:avLst/>
          </a:prstGeom>
          <a:solidFill>
            <a:srgbClr val="F4B06C"/>
          </a:solidFill>
        </p:spPr>
        <p:txBody>
          <a:bodyPr wrap="none">
            <a:normAutofit lnSpcReduction="10000"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Roll out the Online </a:t>
            </a: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Marketplace prototype </a:t>
            </a:r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 users and </a:t>
            </a: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/>
            </a:r>
            <a:b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</a:b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provide comprehensive </a:t>
            </a: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review</a:t>
            </a:r>
            <a:r>
              <a:rPr lang="en-US" altLang="zh-CN" sz="1500" dirty="0" smtClean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1500" dirty="0">
                <a:solidFill>
                  <a:schemeClr val="accent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to ensure optimal utilization.</a:t>
            </a:r>
          </a:p>
        </p:txBody>
      </p:sp>
    </p:spTree>
    <p:extLst>
      <p:ext uri="{BB962C8B-B14F-4D97-AF65-F5344CB8AC3E}">
        <p14:creationId xmlns:p14="http://schemas.microsoft.com/office/powerpoint/2010/main" val="269619591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" name="图片 47">
            <a:extLst>
              <a:ext uri="{FF2B5EF4-FFF2-40B4-BE49-F238E27FC236}">
                <a16:creationId xmlns:a16="http://schemas.microsoft.com/office/drawing/2014/main" id="{2D343B62-0665-4A31-A05B-8B2839DFAD1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0" y="1"/>
            <a:ext cx="9144000" cy="5143500"/>
          </a:xfrm>
          <a:prstGeom prst="rect">
            <a:avLst/>
          </a:prstGeom>
        </p:spPr>
      </p:pic>
      <p:sp>
        <p:nvSpPr>
          <p:cNvPr id="50" name="矩形 49">
            <a:extLst>
              <a:ext uri="{FF2B5EF4-FFF2-40B4-BE49-F238E27FC236}">
                <a16:creationId xmlns:a16="http://schemas.microsoft.com/office/drawing/2014/main" id="{74007D18-FA13-452D-B0F9-72500E0E6B40}"/>
              </a:ext>
            </a:extLst>
          </p:cNvPr>
          <p:cNvSpPr/>
          <p:nvPr/>
        </p:nvSpPr>
        <p:spPr>
          <a:xfrm>
            <a:off x="1043608" y="1131590"/>
            <a:ext cx="6984776" cy="280831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矩形 50">
            <a:extLst>
              <a:ext uri="{FF2B5EF4-FFF2-40B4-BE49-F238E27FC236}">
                <a16:creationId xmlns:a16="http://schemas.microsoft.com/office/drawing/2014/main" id="{50E763AF-C406-4F8E-B1CF-03731125F9D5}"/>
              </a:ext>
            </a:extLst>
          </p:cNvPr>
          <p:cNvSpPr/>
          <p:nvPr/>
        </p:nvSpPr>
        <p:spPr>
          <a:xfrm>
            <a:off x="1259632" y="1311610"/>
            <a:ext cx="6588732" cy="2448272"/>
          </a:xfrm>
          <a:prstGeom prst="rect">
            <a:avLst/>
          </a:prstGeom>
          <a:solidFill>
            <a:schemeClr val="bg1">
              <a:lumMod val="95000"/>
            </a:schemeClr>
          </a:solidFill>
          <a:ln w="57150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矩形 53">
            <a:extLst>
              <a:ext uri="{FF2B5EF4-FFF2-40B4-BE49-F238E27FC236}">
                <a16:creationId xmlns:a16="http://schemas.microsoft.com/office/drawing/2014/main" id="{36BB4FEE-1C57-43E8-862C-3F0A32774CE1}"/>
              </a:ext>
            </a:extLst>
          </p:cNvPr>
          <p:cNvSpPr/>
          <p:nvPr/>
        </p:nvSpPr>
        <p:spPr>
          <a:xfrm>
            <a:off x="4496824" y="1511216"/>
            <a:ext cx="1252674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6600" spc="3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Aesthetic" pitchFamily="50" charset="0"/>
                <a:ea typeface="微软雅黑" panose="020B0503020204020204" pitchFamily="34" charset="-122"/>
                <a:sym typeface="微软雅黑" pitchFamily="34" charset="-122"/>
              </a:rPr>
              <a:t>02</a:t>
            </a:r>
            <a:endParaRPr lang="zh-CN" altLang="en-US" sz="6600" spc="300" dirty="0">
              <a:solidFill>
                <a:schemeClr val="tx1">
                  <a:lumMod val="75000"/>
                  <a:lumOff val="25000"/>
                </a:schemeClr>
              </a:solidFill>
              <a:latin typeface="Aesthetic" pitchFamily="50" charset="0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56" name="图片 55">
            <a:extLst>
              <a:ext uri="{FF2B5EF4-FFF2-40B4-BE49-F238E27FC236}">
                <a16:creationId xmlns:a16="http://schemas.microsoft.com/office/drawing/2014/main" id="{2E6C495C-E186-4BE2-A1CB-447041F2F16D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8780039">
            <a:off x="6557509" y="803429"/>
            <a:ext cx="1381889" cy="113063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57" name="图片 56">
            <a:extLst>
              <a:ext uri="{FF2B5EF4-FFF2-40B4-BE49-F238E27FC236}">
                <a16:creationId xmlns:a16="http://schemas.microsoft.com/office/drawing/2014/main" id="{C4C8D657-5D35-4A92-852B-95C08A782DD5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5092" y="2989063"/>
            <a:ext cx="1786907" cy="133214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58" name="矩形 57">
            <a:extLst>
              <a:ext uri="{FF2B5EF4-FFF2-40B4-BE49-F238E27FC236}">
                <a16:creationId xmlns:a16="http://schemas.microsoft.com/office/drawing/2014/main" id="{91B55D1B-852F-4453-936A-C5F3C9E028D7}"/>
              </a:ext>
            </a:extLst>
          </p:cNvPr>
          <p:cNvSpPr/>
          <p:nvPr/>
        </p:nvSpPr>
        <p:spPr>
          <a:xfrm>
            <a:off x="2338815" y="2556029"/>
            <a:ext cx="4394362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altLang="zh-CN" sz="3200" spc="300" dirty="0" smtClean="0">
                <a:solidFill>
                  <a:srgbClr val="6C754A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itchFamily="34" charset="-122"/>
              </a:rPr>
              <a:t>Graphical User Interface</a:t>
            </a:r>
            <a:endParaRPr lang="zh-CN" altLang="en-US" sz="3200" spc="300" dirty="0">
              <a:solidFill>
                <a:srgbClr val="6C754A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itchFamily="34" charset="-122"/>
            </a:endParaRPr>
          </a:p>
        </p:txBody>
      </p:sp>
      <p:pic>
        <p:nvPicPr>
          <p:cNvPr id="3" name="图片 2" descr="徽标&#10;&#10;描述已自动生成">
            <a:extLst>
              <a:ext uri="{FF2B5EF4-FFF2-40B4-BE49-F238E27FC236}">
                <a16:creationId xmlns:a16="http://schemas.microsoft.com/office/drawing/2014/main" id="{A1EEB854-138B-3F3B-6608-2ABEF413CFE6}"/>
              </a:ext>
            </a:extLst>
          </p:cNvPr>
          <p:cNvPicPr>
            <a:picLocks noChangeAspect="1"/>
          </p:cNvPicPr>
          <p:nvPr/>
        </p:nvPicPr>
        <p:blipFill rotWithShape="1">
          <a:blip r:embed="rId6">
            <a:clrChange>
              <a:clrFrom>
                <a:srgbClr val="EFEBE0"/>
              </a:clrFrom>
              <a:clrTo>
                <a:srgbClr val="EFEBE0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615" t="32492" r="45363" b="31976"/>
          <a:stretch/>
        </p:blipFill>
        <p:spPr>
          <a:xfrm>
            <a:off x="3323782" y="1511921"/>
            <a:ext cx="1118784" cy="1107291"/>
          </a:xfrm>
          <a:prstGeom prst="roundRect">
            <a:avLst/>
          </a:prstGeom>
        </p:spPr>
      </p:pic>
    </p:spTree>
    <p:extLst>
      <p:ext uri="{BB962C8B-B14F-4D97-AF65-F5344CB8AC3E}">
        <p14:creationId xmlns:p14="http://schemas.microsoft.com/office/powerpoint/2010/main" val="4731258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airplane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0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5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animBg="1"/>
      <p:bldP spid="51" grpId="0" animBg="1"/>
      <p:bldP spid="54" grpId="0"/>
      <p:bldP spid="5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1" name="图片 100">
            <a:extLst>
              <a:ext uri="{FF2B5EF4-FFF2-40B4-BE49-F238E27FC236}">
                <a16:creationId xmlns:a16="http://schemas.microsoft.com/office/drawing/2014/main" id="{6B678420-EF62-0343-1E9D-3E7ECEDCDB0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2526" y="339502"/>
            <a:ext cx="4277703" cy="4320480"/>
          </a:xfrm>
          <a:prstGeom prst="rect">
            <a:avLst/>
          </a:prstGeom>
        </p:spPr>
      </p:pic>
      <p:grpSp>
        <p:nvGrpSpPr>
          <p:cNvPr id="8" name="Group 88"/>
          <p:cNvGrpSpPr/>
          <p:nvPr/>
        </p:nvGrpSpPr>
        <p:grpSpPr>
          <a:xfrm>
            <a:off x="4633356" y="1605263"/>
            <a:ext cx="1235710" cy="1609000"/>
            <a:chOff x="4873722" y="2924175"/>
            <a:chExt cx="2646587" cy="2145333"/>
          </a:xfrm>
        </p:grpSpPr>
        <p:cxnSp>
          <p:nvCxnSpPr>
            <p:cNvPr id="19" name="Straight Connector 89"/>
            <p:cNvCxnSpPr/>
            <p:nvPr/>
          </p:nvCxnSpPr>
          <p:spPr>
            <a:xfrm flipH="1">
              <a:off x="7234559" y="2924175"/>
              <a:ext cx="28575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90"/>
            <p:cNvCxnSpPr/>
            <p:nvPr/>
          </p:nvCxnSpPr>
          <p:spPr>
            <a:xfrm flipH="1">
              <a:off x="4873722" y="4031683"/>
              <a:ext cx="2595241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91"/>
            <p:cNvCxnSpPr/>
            <p:nvPr/>
          </p:nvCxnSpPr>
          <p:spPr>
            <a:xfrm flipH="1">
              <a:off x="7234559" y="5069508"/>
              <a:ext cx="28575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92"/>
            <p:cNvCxnSpPr/>
            <p:nvPr/>
          </p:nvCxnSpPr>
          <p:spPr>
            <a:xfrm>
              <a:off x="7234559" y="2924175"/>
              <a:ext cx="0" cy="214533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TextBox 98"/>
          <p:cNvSpPr txBox="1"/>
          <p:nvPr/>
        </p:nvSpPr>
        <p:spPr>
          <a:xfrm>
            <a:off x="5580112" y="2894857"/>
            <a:ext cx="2965808" cy="593651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Features product listings, </a:t>
            </a:r>
          </a:p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search bar, and categories.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01"/>
          <p:cNvSpPr txBox="1"/>
          <p:nvPr/>
        </p:nvSpPr>
        <p:spPr>
          <a:xfrm>
            <a:off x="5580112" y="1347614"/>
            <a:ext cx="2965808" cy="334806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 smtClean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Signup, </a:t>
            </a:r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Shopping cart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Box 104"/>
          <p:cNvSpPr txBox="1"/>
          <p:nvPr/>
        </p:nvSpPr>
        <p:spPr>
          <a:xfrm>
            <a:off x="5580112" y="1940073"/>
            <a:ext cx="2965808" cy="737700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Highlights promotional offers </a:t>
            </a:r>
          </a:p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and popular products.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Oval 83"/>
          <p:cNvSpPr/>
          <p:nvPr/>
        </p:nvSpPr>
        <p:spPr bwMode="auto">
          <a:xfrm>
            <a:off x="4563946" y="2366484"/>
            <a:ext cx="138819" cy="138819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63921339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>
            <a:extLst>
              <a:ext uri="{FF2B5EF4-FFF2-40B4-BE49-F238E27FC236}">
                <a16:creationId xmlns:a16="http://schemas.microsoft.com/office/drawing/2014/main" id="{A65A3CEE-475F-EACD-A74E-525F5C584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171" y="494213"/>
            <a:ext cx="4261594" cy="4022179"/>
          </a:xfrm>
          <a:prstGeom prst="rect">
            <a:avLst/>
          </a:prstGeom>
        </p:spPr>
      </p:pic>
      <p:sp>
        <p:nvSpPr>
          <p:cNvPr id="17" name="TextBox 98"/>
          <p:cNvSpPr txBox="1"/>
          <p:nvPr/>
        </p:nvSpPr>
        <p:spPr>
          <a:xfrm>
            <a:off x="5087788" y="1978099"/>
            <a:ext cx="2965808" cy="593651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Quick access to products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5" name="TextBox 101"/>
          <p:cNvSpPr txBox="1"/>
          <p:nvPr/>
        </p:nvSpPr>
        <p:spPr>
          <a:xfrm>
            <a:off x="5087788" y="1153610"/>
            <a:ext cx="3816424" cy="591069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Recommend product, trending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3" name="TextBox 104"/>
          <p:cNvSpPr txBox="1"/>
          <p:nvPr/>
        </p:nvSpPr>
        <p:spPr>
          <a:xfrm>
            <a:off x="5090327" y="2587021"/>
            <a:ext cx="2965808" cy="737700"/>
          </a:xfrm>
          <a:prstGeom prst="rect">
            <a:avLst/>
          </a:prstGeom>
          <a:noFill/>
        </p:spPr>
        <p:txBody>
          <a:bodyPr wrap="none" lIns="360000" tIns="0" rIns="0" bIns="0" anchor="b" anchorCtr="0">
            <a:normAutofit/>
          </a:bodyPr>
          <a:lstStyle/>
          <a:p>
            <a:r>
              <a:rPr lang="en-US" altLang="zh-CN" sz="1500" dirty="0">
                <a:solidFill>
                  <a:srgbClr val="6C754A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Subscription, service list</a:t>
            </a:r>
            <a:endParaRPr lang="zh-CN" altLang="en-US"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sp>
        <p:nvSpPr>
          <p:cNvPr id="12" name="Oval 83"/>
          <p:cNvSpPr/>
          <p:nvPr/>
        </p:nvSpPr>
        <p:spPr bwMode="auto">
          <a:xfrm>
            <a:off x="4563946" y="2366484"/>
            <a:ext cx="138819" cy="138819"/>
          </a:xfrm>
          <a:prstGeom prst="ellipse">
            <a:avLst/>
          </a:prstGeom>
          <a:solidFill>
            <a:schemeClr val="accent2"/>
          </a:solidFill>
          <a:ln w="19050">
            <a:solidFill>
              <a:schemeClr val="bg1"/>
            </a:solidFill>
            <a:round/>
            <a:headEnd/>
            <a:tailEnd/>
          </a:ln>
        </p:spPr>
        <p:txBody>
          <a:bodyPr anchor="ctr"/>
          <a:lstStyle/>
          <a:p>
            <a:pPr algn="ctr"/>
            <a:endParaRPr sz="1500" dirty="0">
              <a:solidFill>
                <a:srgbClr val="6C754A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pSp>
        <p:nvGrpSpPr>
          <p:cNvPr id="8" name="Group 88"/>
          <p:cNvGrpSpPr/>
          <p:nvPr/>
        </p:nvGrpSpPr>
        <p:grpSpPr>
          <a:xfrm>
            <a:off x="4633355" y="1614308"/>
            <a:ext cx="647234" cy="1609000"/>
            <a:chOff x="4873722" y="2924175"/>
            <a:chExt cx="2646587" cy="2145333"/>
          </a:xfrm>
        </p:grpSpPr>
        <p:cxnSp>
          <p:nvCxnSpPr>
            <p:cNvPr id="19" name="Straight Connector 89"/>
            <p:cNvCxnSpPr/>
            <p:nvPr/>
          </p:nvCxnSpPr>
          <p:spPr>
            <a:xfrm flipH="1">
              <a:off x="7234559" y="2924175"/>
              <a:ext cx="28575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90"/>
            <p:cNvCxnSpPr/>
            <p:nvPr/>
          </p:nvCxnSpPr>
          <p:spPr>
            <a:xfrm flipH="1">
              <a:off x="4873722" y="4031683"/>
              <a:ext cx="2595241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91"/>
            <p:cNvCxnSpPr/>
            <p:nvPr/>
          </p:nvCxnSpPr>
          <p:spPr>
            <a:xfrm flipH="1">
              <a:off x="7234559" y="5069508"/>
              <a:ext cx="285750" cy="0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92"/>
            <p:cNvCxnSpPr/>
            <p:nvPr/>
          </p:nvCxnSpPr>
          <p:spPr>
            <a:xfrm>
              <a:off x="7234559" y="2924175"/>
              <a:ext cx="0" cy="2145333"/>
            </a:xfrm>
            <a:prstGeom prst="line">
              <a:avLst/>
            </a:prstGeom>
            <a:ln w="25400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234849403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第一PPT模板网-WWW.1PPT.COM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4.1.3"/>
</p:tagLst>
</file>

<file path=ppt/theme/theme1.xml><?xml version="1.0" encoding="utf-8"?>
<a:theme xmlns:a="http://schemas.openxmlformats.org/drawingml/2006/main" name="office">
  <a:themeElements>
    <a:clrScheme name="自定义 237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355852"/>
      </a:accent1>
      <a:accent2>
        <a:srgbClr val="F4B06C"/>
      </a:accent2>
      <a:accent3>
        <a:srgbClr val="355852"/>
      </a:accent3>
      <a:accent4>
        <a:srgbClr val="F4B06C"/>
      </a:accent4>
      <a:accent5>
        <a:srgbClr val="355852"/>
      </a:accent5>
      <a:accent6>
        <a:srgbClr val="F4B06C"/>
      </a:accent6>
      <a:hlink>
        <a:srgbClr val="355852"/>
      </a:hlink>
      <a:folHlink>
        <a:srgbClr val="F4B06C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2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3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4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5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6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7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ppt/theme/themeOverride8.xml><?xml version="1.0" encoding="utf-8"?>
<a:themeOverride xmlns:a="http://schemas.openxmlformats.org/drawingml/2006/main">
  <a:clrScheme name="自定义 237">
    <a:dk1>
      <a:srgbClr val="000000"/>
    </a:dk1>
    <a:lt1>
      <a:srgbClr val="FFFFFF"/>
    </a:lt1>
    <a:dk2>
      <a:srgbClr val="778495"/>
    </a:dk2>
    <a:lt2>
      <a:srgbClr val="F0F0F0"/>
    </a:lt2>
    <a:accent1>
      <a:srgbClr val="355852"/>
    </a:accent1>
    <a:accent2>
      <a:srgbClr val="F4B06C"/>
    </a:accent2>
    <a:accent3>
      <a:srgbClr val="355852"/>
    </a:accent3>
    <a:accent4>
      <a:srgbClr val="F4B06C"/>
    </a:accent4>
    <a:accent5>
      <a:srgbClr val="355852"/>
    </a:accent5>
    <a:accent6>
      <a:srgbClr val="F4B06C"/>
    </a:accent6>
    <a:hlink>
      <a:srgbClr val="355852"/>
    </a:hlink>
    <a:folHlink>
      <a:srgbClr val="F4B06C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</Words>
  <Application>Microsoft Office PowerPoint</Application>
  <PresentationFormat>On-screen Show (16:9)</PresentationFormat>
  <Paragraphs>89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Microsoft YaHei</vt:lpstr>
      <vt:lpstr>Microsoft YaHei</vt:lpstr>
      <vt:lpstr>Open Sans Light</vt:lpstr>
      <vt:lpstr>宋体</vt:lpstr>
      <vt:lpstr>Aesthetic</vt:lpstr>
      <vt:lpstr>Arial</vt:lpstr>
      <vt:lpstr>Calibri</vt:lpstr>
      <vt:lpstr>Impact</vt:lpstr>
      <vt:lpstr>Microsoft Himalaya</vt:lpstr>
      <vt:lpstr>Times New Roman</vt:lpstr>
      <vt:lpstr>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2017-12-24T02:18:38Z</dcterms:created>
  <dcterms:modified xsi:type="dcterms:W3CDTF">2024-06-25T15:16:14Z</dcterms:modified>
</cp:coreProperties>
</file>

<file path=docProps/thumbnail.jpeg>
</file>